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 id="2147483663" r:id="rId2"/>
  </p:sldMasterIdLst>
  <p:notesMasterIdLst>
    <p:notesMasterId r:id="rId102"/>
  </p:notesMasterIdLst>
  <p:handoutMasterIdLst>
    <p:handoutMasterId r:id="rId103"/>
  </p:handoutMasterIdLst>
  <p:sldIdLst>
    <p:sldId id="256" r:id="rId3"/>
    <p:sldId id="508" r:id="rId4"/>
    <p:sldId id="549" r:id="rId5"/>
    <p:sldId id="635" r:id="rId6"/>
    <p:sldId id="411" r:id="rId7"/>
    <p:sldId id="412" r:id="rId8"/>
    <p:sldId id="636" r:id="rId9"/>
    <p:sldId id="637" r:id="rId10"/>
    <p:sldId id="426" r:id="rId11"/>
    <p:sldId id="661" r:id="rId12"/>
    <p:sldId id="638" r:id="rId13"/>
    <p:sldId id="639" r:id="rId14"/>
    <p:sldId id="662" r:id="rId15"/>
    <p:sldId id="648" r:id="rId16"/>
    <p:sldId id="579" r:id="rId17"/>
    <p:sldId id="683" r:id="rId18"/>
    <p:sldId id="581" r:id="rId19"/>
    <p:sldId id="578" r:id="rId20"/>
    <p:sldId id="642" r:id="rId21"/>
    <p:sldId id="650" r:id="rId22"/>
    <p:sldId id="731" r:id="rId23"/>
    <p:sldId id="652" r:id="rId24"/>
    <p:sldId id="670" r:id="rId25"/>
    <p:sldId id="640" r:id="rId26"/>
    <p:sldId id="654" r:id="rId27"/>
    <p:sldId id="641" r:id="rId28"/>
    <p:sldId id="643" r:id="rId29"/>
    <p:sldId id="646" r:id="rId30"/>
    <p:sldId id="645" r:id="rId31"/>
    <p:sldId id="656" r:id="rId32"/>
    <p:sldId id="685" r:id="rId33"/>
    <p:sldId id="644" r:id="rId34"/>
    <p:sldId id="582" r:id="rId35"/>
    <p:sldId id="474" r:id="rId36"/>
    <p:sldId id="728" r:id="rId37"/>
    <p:sldId id="729" r:id="rId38"/>
    <p:sldId id="498" r:id="rId39"/>
    <p:sldId id="657" r:id="rId40"/>
    <p:sldId id="626" r:id="rId41"/>
    <p:sldId id="665" r:id="rId42"/>
    <p:sldId id="658" r:id="rId43"/>
    <p:sldId id="630" r:id="rId44"/>
    <p:sldId id="664" r:id="rId45"/>
    <p:sldId id="553" r:id="rId46"/>
    <p:sldId id="663" r:id="rId47"/>
    <p:sldId id="666" r:id="rId48"/>
    <p:sldId id="583" r:id="rId49"/>
    <p:sldId id="649" r:id="rId50"/>
    <p:sldId id="584" r:id="rId51"/>
    <p:sldId id="433" r:id="rId52"/>
    <p:sldId id="434" r:id="rId53"/>
    <p:sldId id="725" r:id="rId54"/>
    <p:sldId id="435" r:id="rId55"/>
    <p:sldId id="651" r:id="rId56"/>
    <p:sldId id="726" r:id="rId57"/>
    <p:sldId id="618" r:id="rId58"/>
    <p:sldId id="634" r:id="rId59"/>
    <p:sldId id="437" r:id="rId60"/>
    <p:sldId id="678" r:id="rId61"/>
    <p:sldId id="619" r:id="rId62"/>
    <p:sldId id="621" r:id="rId63"/>
    <p:sldId id="597" r:id="rId64"/>
    <p:sldId id="616" r:id="rId65"/>
    <p:sldId id="660" r:id="rId66"/>
    <p:sldId id="667" r:id="rId67"/>
    <p:sldId id="668" r:id="rId68"/>
    <p:sldId id="669" r:id="rId69"/>
    <p:sldId id="671" r:id="rId70"/>
    <p:sldId id="687" r:id="rId71"/>
    <p:sldId id="672" r:id="rId72"/>
    <p:sldId id="727" r:id="rId73"/>
    <p:sldId id="673" r:id="rId74"/>
    <p:sldId id="675" r:id="rId75"/>
    <p:sldId id="676" r:id="rId76"/>
    <p:sldId id="677" r:id="rId77"/>
    <p:sldId id="679" r:id="rId78"/>
    <p:sldId id="680" r:id="rId79"/>
    <p:sldId id="686" r:id="rId80"/>
    <p:sldId id="682" r:id="rId81"/>
    <p:sldId id="688" r:id="rId82"/>
    <p:sldId id="681" r:id="rId83"/>
    <p:sldId id="723" r:id="rId84"/>
    <p:sldId id="720" r:id="rId85"/>
    <p:sldId id="721" r:id="rId86"/>
    <p:sldId id="719" r:id="rId87"/>
    <p:sldId id="717" r:id="rId88"/>
    <p:sldId id="710" r:id="rId89"/>
    <p:sldId id="691" r:id="rId90"/>
    <p:sldId id="692" r:id="rId91"/>
    <p:sldId id="711" r:id="rId92"/>
    <p:sldId id="694" r:id="rId93"/>
    <p:sldId id="713" r:id="rId94"/>
    <p:sldId id="714" r:id="rId95"/>
    <p:sldId id="716" r:id="rId96"/>
    <p:sldId id="712" r:id="rId97"/>
    <p:sldId id="706" r:id="rId98"/>
    <p:sldId id="674" r:id="rId99"/>
    <p:sldId id="730" r:id="rId100"/>
    <p:sldId id="628" r:id="rId101"/>
  </p:sldIdLst>
  <p:sldSz cx="9144000" cy="6858000" type="screen4x3"/>
  <p:notesSz cx="6858000" cy="9144000"/>
  <p:custShowLst>
    <p:custShow name="Presentation for MVIS Iris Show" id="0">
      <p:sldLst>
        <p:sld r:id="rId3"/>
        <p:sld r:id="rId7"/>
        <p:sld r:id="rId8"/>
        <p:sld r:id="rId11"/>
        <p:sld r:id="rId36"/>
        <p:sld r:id="rId39"/>
      </p:sldLst>
    </p:custShow>
  </p:custShowLst>
  <p:defaultTextStyle>
    <a:defPPr>
      <a:defRPr lang="en-US"/>
    </a:defPPr>
    <a:lvl1pPr algn="l" rtl="0" eaLnBrk="0" fontAlgn="base" hangingPunct="0">
      <a:spcBef>
        <a:spcPct val="0"/>
      </a:spcBef>
      <a:spcAft>
        <a:spcPct val="0"/>
      </a:spcAft>
      <a:defRPr sz="2000" b="1" kern="1200">
        <a:solidFill>
          <a:schemeClr val="tx2"/>
        </a:solidFill>
        <a:latin typeface="Comic Sans MS" panose="030F0702030302020204" pitchFamily="66" charset="0"/>
        <a:ea typeface="+mn-ea"/>
        <a:cs typeface="Arial" panose="020B0604020202020204" pitchFamily="34" charset="0"/>
      </a:defRPr>
    </a:lvl1pPr>
    <a:lvl2pPr marL="457200" algn="l" rtl="0" eaLnBrk="0" fontAlgn="base" hangingPunct="0">
      <a:spcBef>
        <a:spcPct val="0"/>
      </a:spcBef>
      <a:spcAft>
        <a:spcPct val="0"/>
      </a:spcAft>
      <a:defRPr sz="2000" b="1" kern="1200">
        <a:solidFill>
          <a:schemeClr val="tx2"/>
        </a:solidFill>
        <a:latin typeface="Comic Sans MS" panose="030F0702030302020204" pitchFamily="66" charset="0"/>
        <a:ea typeface="+mn-ea"/>
        <a:cs typeface="Arial" panose="020B0604020202020204" pitchFamily="34" charset="0"/>
      </a:defRPr>
    </a:lvl2pPr>
    <a:lvl3pPr marL="914400" algn="l" rtl="0" eaLnBrk="0" fontAlgn="base" hangingPunct="0">
      <a:spcBef>
        <a:spcPct val="0"/>
      </a:spcBef>
      <a:spcAft>
        <a:spcPct val="0"/>
      </a:spcAft>
      <a:defRPr sz="2000" b="1" kern="1200">
        <a:solidFill>
          <a:schemeClr val="tx2"/>
        </a:solidFill>
        <a:latin typeface="Comic Sans MS" panose="030F0702030302020204" pitchFamily="66" charset="0"/>
        <a:ea typeface="+mn-ea"/>
        <a:cs typeface="Arial" panose="020B0604020202020204" pitchFamily="34" charset="0"/>
      </a:defRPr>
    </a:lvl3pPr>
    <a:lvl4pPr marL="1371600" algn="l" rtl="0" eaLnBrk="0" fontAlgn="base" hangingPunct="0">
      <a:spcBef>
        <a:spcPct val="0"/>
      </a:spcBef>
      <a:spcAft>
        <a:spcPct val="0"/>
      </a:spcAft>
      <a:defRPr sz="2000" b="1" kern="1200">
        <a:solidFill>
          <a:schemeClr val="tx2"/>
        </a:solidFill>
        <a:latin typeface="Comic Sans MS" panose="030F0702030302020204" pitchFamily="66" charset="0"/>
        <a:ea typeface="+mn-ea"/>
        <a:cs typeface="Arial" panose="020B0604020202020204" pitchFamily="34" charset="0"/>
      </a:defRPr>
    </a:lvl4pPr>
    <a:lvl5pPr marL="1828800" algn="l" rtl="0" eaLnBrk="0" fontAlgn="base" hangingPunct="0">
      <a:spcBef>
        <a:spcPct val="0"/>
      </a:spcBef>
      <a:spcAft>
        <a:spcPct val="0"/>
      </a:spcAft>
      <a:defRPr sz="2000" b="1" kern="1200">
        <a:solidFill>
          <a:schemeClr val="tx2"/>
        </a:solidFill>
        <a:latin typeface="Comic Sans MS" panose="030F0702030302020204" pitchFamily="66" charset="0"/>
        <a:ea typeface="+mn-ea"/>
        <a:cs typeface="Arial" panose="020B0604020202020204" pitchFamily="34" charset="0"/>
      </a:defRPr>
    </a:lvl5pPr>
    <a:lvl6pPr marL="2286000" algn="l" defTabSz="914400" rtl="0" eaLnBrk="1" latinLnBrk="0" hangingPunct="1">
      <a:defRPr sz="2000" b="1" kern="1200">
        <a:solidFill>
          <a:schemeClr val="tx2"/>
        </a:solidFill>
        <a:latin typeface="Comic Sans MS" panose="030F0702030302020204" pitchFamily="66" charset="0"/>
        <a:ea typeface="+mn-ea"/>
        <a:cs typeface="Arial" panose="020B0604020202020204" pitchFamily="34" charset="0"/>
      </a:defRPr>
    </a:lvl6pPr>
    <a:lvl7pPr marL="2743200" algn="l" defTabSz="914400" rtl="0" eaLnBrk="1" latinLnBrk="0" hangingPunct="1">
      <a:defRPr sz="2000" b="1" kern="1200">
        <a:solidFill>
          <a:schemeClr val="tx2"/>
        </a:solidFill>
        <a:latin typeface="Comic Sans MS" panose="030F0702030302020204" pitchFamily="66" charset="0"/>
        <a:ea typeface="+mn-ea"/>
        <a:cs typeface="Arial" panose="020B0604020202020204" pitchFamily="34" charset="0"/>
      </a:defRPr>
    </a:lvl7pPr>
    <a:lvl8pPr marL="3200400" algn="l" defTabSz="914400" rtl="0" eaLnBrk="1" latinLnBrk="0" hangingPunct="1">
      <a:defRPr sz="2000" b="1" kern="1200">
        <a:solidFill>
          <a:schemeClr val="tx2"/>
        </a:solidFill>
        <a:latin typeface="Comic Sans MS" panose="030F0702030302020204" pitchFamily="66" charset="0"/>
        <a:ea typeface="+mn-ea"/>
        <a:cs typeface="Arial" panose="020B0604020202020204" pitchFamily="34" charset="0"/>
      </a:defRPr>
    </a:lvl8pPr>
    <a:lvl9pPr marL="3657600" algn="l" defTabSz="914400" rtl="0" eaLnBrk="1" latinLnBrk="0" hangingPunct="1">
      <a:defRPr sz="2000" b="1" kern="1200">
        <a:solidFill>
          <a:schemeClr val="tx2"/>
        </a:solidFill>
        <a:latin typeface="Comic Sans MS" panose="030F0702030302020204" pitchFamily="66"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CC99"/>
    <a:srgbClr val="FFFF99"/>
    <a:srgbClr val="FFFFFF"/>
    <a:srgbClr val="CC3300"/>
    <a:srgbClr val="FFFF66"/>
    <a:srgbClr val="99CCFF"/>
    <a:srgbClr val="993300"/>
    <a:srgbClr val="0066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5442" autoAdjust="0"/>
    <p:restoredTop sz="83862" autoAdjust="0"/>
  </p:normalViewPr>
  <p:slideViewPr>
    <p:cSldViewPr>
      <p:cViewPr varScale="1">
        <p:scale>
          <a:sx n="63" d="100"/>
          <a:sy n="63" d="100"/>
        </p:scale>
        <p:origin x="396"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9396"/>
    </p:cViewPr>
  </p:sorterViewPr>
  <p:notesViewPr>
    <p:cSldViewPr>
      <p:cViewPr varScale="1">
        <p:scale>
          <a:sx n="79" d="100"/>
          <a:sy n="79" d="100"/>
        </p:scale>
        <p:origin x="-2130"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07" Type="http://schemas.openxmlformats.org/officeDocument/2006/relationships/tableStyles" Target="tableStyles.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slide" Target="slides/slide85.xml"/><Relationship Id="rId102" Type="http://schemas.openxmlformats.org/officeDocument/2006/relationships/notesMaster" Target="notesMasters/notesMaster1.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90" Type="http://schemas.openxmlformats.org/officeDocument/2006/relationships/slide" Target="slides/slide88.xml"/><Relationship Id="rId95" Type="http://schemas.openxmlformats.org/officeDocument/2006/relationships/slide" Target="slides/slide93.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slide" Target="slides/slide91.xml"/><Relationship Id="rId98" Type="http://schemas.openxmlformats.org/officeDocument/2006/relationships/slide" Target="slides/slide9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103" Type="http://schemas.openxmlformats.org/officeDocument/2006/relationships/handoutMaster" Target="handoutMasters/handoutMaster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theme" Target="theme/theme1.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79938"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eaLnBrk="1" hangingPunct="1">
              <a:defRPr sz="1200" b="0">
                <a:solidFill>
                  <a:schemeClr val="tx1"/>
                </a:solidFill>
                <a:latin typeface="Arial" panose="020B0604020202020204" pitchFamily="34" charset="0"/>
              </a:defRPr>
            </a:lvl1pPr>
          </a:lstStyle>
          <a:p>
            <a:pPr>
              <a:defRPr/>
            </a:pPr>
            <a:endParaRPr lang="en-US" altLang="en-US"/>
          </a:p>
        </p:txBody>
      </p:sp>
      <p:sp>
        <p:nvSpPr>
          <p:cNvPr id="679939" name="Rectangle 3"/>
          <p:cNvSpPr>
            <a:spLocks noGrp="1" noChangeArrowheads="1"/>
          </p:cNvSpPr>
          <p:nvPr>
            <p:ph type="dt" sz="quarter"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b="0">
                <a:solidFill>
                  <a:schemeClr val="tx1"/>
                </a:solidFill>
                <a:latin typeface="Arial" panose="020B0604020202020204" pitchFamily="34" charset="0"/>
              </a:defRPr>
            </a:lvl1pPr>
          </a:lstStyle>
          <a:p>
            <a:pPr>
              <a:defRPr/>
            </a:pPr>
            <a:endParaRPr lang="en-US" altLang="en-US"/>
          </a:p>
        </p:txBody>
      </p:sp>
      <p:sp>
        <p:nvSpPr>
          <p:cNvPr id="679940" name="Rectangle 4"/>
          <p:cNvSpPr>
            <a:spLocks noGrp="1" noChangeArrowheads="1"/>
          </p:cNvSpPr>
          <p:nvPr>
            <p:ph type="ftr" sz="quarter" idx="2"/>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eaLnBrk="1" hangingPunct="1">
              <a:defRPr sz="1200" b="0">
                <a:solidFill>
                  <a:schemeClr val="tx1"/>
                </a:solidFill>
                <a:latin typeface="Arial" panose="020B0604020202020204" pitchFamily="34" charset="0"/>
              </a:defRPr>
            </a:lvl1pPr>
          </a:lstStyle>
          <a:p>
            <a:pPr>
              <a:defRPr/>
            </a:pPr>
            <a:endParaRPr lang="en-US" altLang="en-US"/>
          </a:p>
        </p:txBody>
      </p:sp>
      <p:sp>
        <p:nvSpPr>
          <p:cNvPr id="679941" name="Rectangle 5"/>
          <p:cNvSpPr>
            <a:spLocks noGrp="1" noChangeArrowheads="1"/>
          </p:cNvSpPr>
          <p:nvPr>
            <p:ph type="sldNum" sz="quarter" idx="3"/>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b="0">
                <a:solidFill>
                  <a:schemeClr val="tx1"/>
                </a:solidFill>
                <a:latin typeface="Arial" panose="020B0604020202020204" pitchFamily="34" charset="0"/>
              </a:defRPr>
            </a:lvl1pPr>
          </a:lstStyle>
          <a:p>
            <a:pPr>
              <a:defRPr/>
            </a:pPr>
            <a:fld id="{5843CB8A-1FAB-4F86-A02D-3972970DC24B}" type="slidenum">
              <a:rPr lang="en-US" altLang="en-US"/>
              <a:pPr>
                <a:defRPr/>
              </a:pPr>
              <a:t>‹#›</a:t>
            </a:fld>
            <a:endParaRPr lang="en-US" altLang="en-US"/>
          </a:p>
        </p:txBody>
      </p:sp>
    </p:spTree>
    <p:extLst>
      <p:ext uri="{BB962C8B-B14F-4D97-AF65-F5344CB8AC3E}">
        <p14:creationId xmlns:p14="http://schemas.microsoft.com/office/powerpoint/2010/main" val="180301745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6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eaLnBrk="1" hangingPunct="1">
              <a:defRPr sz="1200" b="0">
                <a:solidFill>
                  <a:schemeClr val="tx1"/>
                </a:solidFill>
                <a:latin typeface="Arial" panose="020B0604020202020204" pitchFamily="34" charset="0"/>
              </a:defRPr>
            </a:lvl1pPr>
          </a:lstStyle>
          <a:p>
            <a:pPr>
              <a:defRPr/>
            </a:pPr>
            <a:endParaRPr lang="en-US" altLang="en-US"/>
          </a:p>
        </p:txBody>
      </p:sp>
      <p:sp>
        <p:nvSpPr>
          <p:cNvPr id="40963"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b="0">
                <a:solidFill>
                  <a:schemeClr val="tx1"/>
                </a:solidFill>
                <a:latin typeface="Arial" panose="020B0604020202020204" pitchFamily="34" charset="0"/>
              </a:defRPr>
            </a:lvl1pPr>
          </a:lstStyle>
          <a:p>
            <a:pPr>
              <a:defRPr/>
            </a:pPr>
            <a:endParaRPr lang="en-US" altLang="en-US"/>
          </a:p>
        </p:txBody>
      </p:sp>
      <p:sp>
        <p:nvSpPr>
          <p:cNvPr id="2560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40965"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noProof="0"/>
              <a:t>Click to edit Master text styles</a:t>
            </a:r>
          </a:p>
          <a:p>
            <a:pPr lvl="1"/>
            <a:r>
              <a:rPr lang="en-US" altLang="en-US" noProof="0"/>
              <a:t>Second level</a:t>
            </a:r>
          </a:p>
          <a:p>
            <a:pPr lvl="2"/>
            <a:r>
              <a:rPr lang="en-US" altLang="en-US" noProof="0"/>
              <a:t>Third level</a:t>
            </a:r>
          </a:p>
          <a:p>
            <a:pPr lvl="3"/>
            <a:r>
              <a:rPr lang="en-US" altLang="en-US" noProof="0"/>
              <a:t>Fourth level</a:t>
            </a:r>
          </a:p>
          <a:p>
            <a:pPr lvl="4"/>
            <a:r>
              <a:rPr lang="en-US" altLang="en-US" noProof="0"/>
              <a:t>Fifth level</a:t>
            </a:r>
          </a:p>
        </p:txBody>
      </p:sp>
      <p:sp>
        <p:nvSpPr>
          <p:cNvPr id="40966"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eaLnBrk="1" hangingPunct="1">
              <a:defRPr sz="1200" b="0">
                <a:solidFill>
                  <a:schemeClr val="tx1"/>
                </a:solidFill>
                <a:latin typeface="Arial" panose="020B0604020202020204" pitchFamily="34" charset="0"/>
              </a:defRPr>
            </a:lvl1pPr>
          </a:lstStyle>
          <a:p>
            <a:pPr>
              <a:defRPr/>
            </a:pPr>
            <a:endParaRPr lang="en-US" altLang="en-US"/>
          </a:p>
        </p:txBody>
      </p:sp>
      <p:sp>
        <p:nvSpPr>
          <p:cNvPr id="40967"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b="0">
                <a:solidFill>
                  <a:schemeClr val="tx1"/>
                </a:solidFill>
                <a:latin typeface="Arial" panose="020B0604020202020204" pitchFamily="34" charset="0"/>
              </a:defRPr>
            </a:lvl1pPr>
          </a:lstStyle>
          <a:p>
            <a:pPr>
              <a:defRPr/>
            </a:pPr>
            <a:fld id="{B231AE14-5057-4146-B1E8-8C80C46DB6AC}" type="slidenum">
              <a:rPr lang="en-US" altLang="en-US"/>
              <a:pPr>
                <a:defRPr/>
              </a:pPr>
              <a:t>‹#›</a:t>
            </a:fld>
            <a:endParaRPr lang="en-US" altLang="en-US"/>
          </a:p>
        </p:txBody>
      </p:sp>
    </p:spTree>
    <p:extLst>
      <p:ext uri="{BB962C8B-B14F-4D97-AF65-F5344CB8AC3E}">
        <p14:creationId xmlns:p14="http://schemas.microsoft.com/office/powerpoint/2010/main" val="20461003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home.flash.net/~mindpath/ssis/itsabout.htm"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p:spPr>
        <p:txBody>
          <a:bodyPr/>
          <a:lstStyle>
            <a:lvl1pPr>
              <a:defRPr sz="2000" b="1">
                <a:solidFill>
                  <a:schemeClr val="tx2"/>
                </a:solidFill>
                <a:latin typeface="Comic Sans MS" panose="030F0702030302020204" pitchFamily="66" charset="0"/>
                <a:cs typeface="Arial" panose="020B0604020202020204" pitchFamily="34" charset="0"/>
              </a:defRPr>
            </a:lvl1pPr>
            <a:lvl2pPr marL="742950" indent="-285750">
              <a:defRPr sz="2000" b="1">
                <a:solidFill>
                  <a:schemeClr val="tx2"/>
                </a:solidFill>
                <a:latin typeface="Comic Sans MS" panose="030F0702030302020204" pitchFamily="66" charset="0"/>
                <a:cs typeface="Arial" panose="020B0604020202020204" pitchFamily="34" charset="0"/>
              </a:defRPr>
            </a:lvl2pPr>
            <a:lvl3pPr marL="1143000" indent="-228600">
              <a:defRPr sz="2000" b="1">
                <a:solidFill>
                  <a:schemeClr val="tx2"/>
                </a:solidFill>
                <a:latin typeface="Comic Sans MS" panose="030F0702030302020204" pitchFamily="66" charset="0"/>
                <a:cs typeface="Arial" panose="020B0604020202020204" pitchFamily="34" charset="0"/>
              </a:defRPr>
            </a:lvl3pPr>
            <a:lvl4pPr marL="1600200" indent="-228600">
              <a:defRPr sz="2000" b="1">
                <a:solidFill>
                  <a:schemeClr val="tx2"/>
                </a:solidFill>
                <a:latin typeface="Comic Sans MS" panose="030F0702030302020204" pitchFamily="66" charset="0"/>
                <a:cs typeface="Arial" panose="020B0604020202020204" pitchFamily="34" charset="0"/>
              </a:defRPr>
            </a:lvl4pPr>
            <a:lvl5pPr marL="2057400" indent="-228600">
              <a:defRPr sz="2000" b="1">
                <a:solidFill>
                  <a:schemeClr val="tx2"/>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9pPr>
          </a:lstStyle>
          <a:p>
            <a:fld id="{5C6D1FC0-954E-4718-8A1B-057D96AAD629}" type="slidenum">
              <a:rPr lang="en-US" altLang="en-US" sz="1200" b="0" smtClean="0">
                <a:solidFill>
                  <a:schemeClr val="tx1"/>
                </a:solidFill>
                <a:latin typeface="Arial" panose="020B0604020202020204" pitchFamily="34" charset="0"/>
              </a:rPr>
              <a:pPr/>
              <a:t>1</a:t>
            </a:fld>
            <a:endParaRPr lang="en-US" altLang="en-US" sz="1200" b="0">
              <a:solidFill>
                <a:schemeClr val="tx1"/>
              </a:solidFill>
              <a:latin typeface="Arial" panose="020B0604020202020204" pitchFamily="34" charset="0"/>
            </a:endParaRPr>
          </a:p>
        </p:txBody>
      </p:sp>
      <p:sp>
        <p:nvSpPr>
          <p:cNvPr id="28675" name="Rectangle 2"/>
          <p:cNvSpPr>
            <a:spLocks noGrp="1" noRot="1" noChangeAspect="1" noChangeArrowheads="1" noTextEdit="1"/>
          </p:cNvSpPr>
          <p:nvPr>
            <p:ph type="sldImg"/>
          </p:nvPr>
        </p:nvSpPr>
        <p:spPr>
          <a:ln/>
        </p:spPr>
      </p:sp>
      <p:sp>
        <p:nvSpPr>
          <p:cNvPr id="28676"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lvl1pPr>
              <a:defRPr sz="2000" b="1">
                <a:solidFill>
                  <a:schemeClr val="tx2"/>
                </a:solidFill>
                <a:latin typeface="Comic Sans MS" panose="030F0702030302020204" pitchFamily="66" charset="0"/>
                <a:cs typeface="Arial" panose="020B0604020202020204" pitchFamily="34" charset="0"/>
              </a:defRPr>
            </a:lvl1pPr>
            <a:lvl2pPr marL="742950" indent="-285750">
              <a:defRPr sz="2000" b="1">
                <a:solidFill>
                  <a:schemeClr val="tx2"/>
                </a:solidFill>
                <a:latin typeface="Comic Sans MS" panose="030F0702030302020204" pitchFamily="66" charset="0"/>
                <a:cs typeface="Arial" panose="020B0604020202020204" pitchFamily="34" charset="0"/>
              </a:defRPr>
            </a:lvl2pPr>
            <a:lvl3pPr marL="1143000" indent="-228600">
              <a:defRPr sz="2000" b="1">
                <a:solidFill>
                  <a:schemeClr val="tx2"/>
                </a:solidFill>
                <a:latin typeface="Comic Sans MS" panose="030F0702030302020204" pitchFamily="66" charset="0"/>
                <a:cs typeface="Arial" panose="020B0604020202020204" pitchFamily="34" charset="0"/>
              </a:defRPr>
            </a:lvl3pPr>
            <a:lvl4pPr marL="1600200" indent="-228600">
              <a:defRPr sz="2000" b="1">
                <a:solidFill>
                  <a:schemeClr val="tx2"/>
                </a:solidFill>
                <a:latin typeface="Comic Sans MS" panose="030F0702030302020204" pitchFamily="66" charset="0"/>
                <a:cs typeface="Arial" panose="020B0604020202020204" pitchFamily="34" charset="0"/>
              </a:defRPr>
            </a:lvl4pPr>
            <a:lvl5pPr marL="2057400" indent="-228600">
              <a:defRPr sz="2000" b="1">
                <a:solidFill>
                  <a:schemeClr val="tx2"/>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9pPr>
          </a:lstStyle>
          <a:p>
            <a:fld id="{96A8EFE3-CCCE-48A6-A6F5-F445C74E20D9}" type="slidenum">
              <a:rPr lang="en-US" altLang="en-US" sz="1200" b="0" smtClean="0">
                <a:solidFill>
                  <a:schemeClr val="tx1"/>
                </a:solidFill>
                <a:latin typeface="Arial" panose="020B0604020202020204" pitchFamily="34" charset="0"/>
              </a:rPr>
              <a:pPr/>
              <a:t>10</a:t>
            </a:fld>
            <a:endParaRPr lang="en-US" altLang="en-US" sz="1200" b="0">
              <a:solidFill>
                <a:schemeClr val="tx1"/>
              </a:solidFill>
              <a:latin typeface="Arial" panose="020B0604020202020204" pitchFamily="34" charset="0"/>
            </a:endParaRPr>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p:spPr>
        <p:txBody>
          <a:bodyPr/>
          <a:lstStyle>
            <a:lvl1pPr>
              <a:defRPr sz="2000" b="1">
                <a:solidFill>
                  <a:schemeClr val="tx2"/>
                </a:solidFill>
                <a:latin typeface="Comic Sans MS" panose="030F0702030302020204" pitchFamily="66" charset="0"/>
                <a:cs typeface="Arial" panose="020B0604020202020204" pitchFamily="34" charset="0"/>
              </a:defRPr>
            </a:lvl1pPr>
            <a:lvl2pPr marL="742950" indent="-285750">
              <a:defRPr sz="2000" b="1">
                <a:solidFill>
                  <a:schemeClr val="tx2"/>
                </a:solidFill>
                <a:latin typeface="Comic Sans MS" panose="030F0702030302020204" pitchFamily="66" charset="0"/>
                <a:cs typeface="Arial" panose="020B0604020202020204" pitchFamily="34" charset="0"/>
              </a:defRPr>
            </a:lvl2pPr>
            <a:lvl3pPr marL="1143000" indent="-228600">
              <a:defRPr sz="2000" b="1">
                <a:solidFill>
                  <a:schemeClr val="tx2"/>
                </a:solidFill>
                <a:latin typeface="Comic Sans MS" panose="030F0702030302020204" pitchFamily="66" charset="0"/>
                <a:cs typeface="Arial" panose="020B0604020202020204" pitchFamily="34" charset="0"/>
              </a:defRPr>
            </a:lvl3pPr>
            <a:lvl4pPr marL="1600200" indent="-228600">
              <a:defRPr sz="2000" b="1">
                <a:solidFill>
                  <a:schemeClr val="tx2"/>
                </a:solidFill>
                <a:latin typeface="Comic Sans MS" panose="030F0702030302020204" pitchFamily="66" charset="0"/>
                <a:cs typeface="Arial" panose="020B0604020202020204" pitchFamily="34" charset="0"/>
              </a:defRPr>
            </a:lvl4pPr>
            <a:lvl5pPr marL="2057400" indent="-228600">
              <a:defRPr sz="2000" b="1">
                <a:solidFill>
                  <a:schemeClr val="tx2"/>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9pPr>
          </a:lstStyle>
          <a:p>
            <a:fld id="{9775ED68-B747-4DAB-A64C-095E207C4F4D}" type="slidenum">
              <a:rPr lang="en-US" altLang="en-US" sz="1200" b="0" smtClean="0">
                <a:solidFill>
                  <a:schemeClr val="tx1"/>
                </a:solidFill>
                <a:latin typeface="Arial" panose="020B0604020202020204" pitchFamily="34" charset="0"/>
              </a:rPr>
              <a:pPr/>
              <a:t>11</a:t>
            </a:fld>
            <a:endParaRPr lang="en-US" altLang="en-US" sz="1200" b="0">
              <a:solidFill>
                <a:schemeClr val="tx1"/>
              </a:solidFill>
              <a:latin typeface="Arial" panose="020B0604020202020204" pitchFamily="34" charset="0"/>
            </a:endParaRPr>
          </a:p>
        </p:txBody>
      </p:sp>
      <p:sp>
        <p:nvSpPr>
          <p:cNvPr id="49155" name="Rectangle 2"/>
          <p:cNvSpPr>
            <a:spLocks noGrp="1" noRot="1" noChangeAspect="1" noChangeArrowheads="1" noTextEdit="1"/>
          </p:cNvSpPr>
          <p:nvPr>
            <p:ph type="sldImg"/>
          </p:nvPr>
        </p:nvSpPr>
        <p:spPr>
          <a:ln/>
        </p:spPr>
      </p:sp>
      <p:sp>
        <p:nvSpPr>
          <p:cNvPr id="49156"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p:spPr>
        <p:txBody>
          <a:bodyPr/>
          <a:lstStyle>
            <a:lvl1pPr>
              <a:defRPr sz="2000" b="1">
                <a:solidFill>
                  <a:schemeClr val="tx2"/>
                </a:solidFill>
                <a:latin typeface="Comic Sans MS" panose="030F0702030302020204" pitchFamily="66" charset="0"/>
                <a:cs typeface="Arial" panose="020B0604020202020204" pitchFamily="34" charset="0"/>
              </a:defRPr>
            </a:lvl1pPr>
            <a:lvl2pPr marL="742950" indent="-285750">
              <a:defRPr sz="2000" b="1">
                <a:solidFill>
                  <a:schemeClr val="tx2"/>
                </a:solidFill>
                <a:latin typeface="Comic Sans MS" panose="030F0702030302020204" pitchFamily="66" charset="0"/>
                <a:cs typeface="Arial" panose="020B0604020202020204" pitchFamily="34" charset="0"/>
              </a:defRPr>
            </a:lvl2pPr>
            <a:lvl3pPr marL="1143000" indent="-228600">
              <a:defRPr sz="2000" b="1">
                <a:solidFill>
                  <a:schemeClr val="tx2"/>
                </a:solidFill>
                <a:latin typeface="Comic Sans MS" panose="030F0702030302020204" pitchFamily="66" charset="0"/>
                <a:cs typeface="Arial" panose="020B0604020202020204" pitchFamily="34" charset="0"/>
              </a:defRPr>
            </a:lvl3pPr>
            <a:lvl4pPr marL="1600200" indent="-228600">
              <a:defRPr sz="2000" b="1">
                <a:solidFill>
                  <a:schemeClr val="tx2"/>
                </a:solidFill>
                <a:latin typeface="Comic Sans MS" panose="030F0702030302020204" pitchFamily="66" charset="0"/>
                <a:cs typeface="Arial" panose="020B0604020202020204" pitchFamily="34" charset="0"/>
              </a:defRPr>
            </a:lvl4pPr>
            <a:lvl5pPr marL="2057400" indent="-228600">
              <a:defRPr sz="2000" b="1">
                <a:solidFill>
                  <a:schemeClr val="tx2"/>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9pPr>
          </a:lstStyle>
          <a:p>
            <a:fld id="{EFAC8ED3-32B1-42C5-9143-0E3F1C5B0F83}" type="slidenum">
              <a:rPr lang="en-US" altLang="en-US" sz="1200" b="0" smtClean="0">
                <a:solidFill>
                  <a:schemeClr val="tx1"/>
                </a:solidFill>
                <a:latin typeface="Arial" panose="020B0604020202020204" pitchFamily="34" charset="0"/>
              </a:rPr>
              <a:pPr/>
              <a:t>12</a:t>
            </a:fld>
            <a:endParaRPr lang="en-US" altLang="en-US" sz="1200" b="0">
              <a:solidFill>
                <a:schemeClr val="tx1"/>
              </a:solidFill>
              <a:latin typeface="Arial" panose="020B0604020202020204" pitchFamily="34" charset="0"/>
            </a:endParaRPr>
          </a:p>
        </p:txBody>
      </p:sp>
      <p:sp>
        <p:nvSpPr>
          <p:cNvPr id="51203" name="Rectangle 2"/>
          <p:cNvSpPr>
            <a:spLocks noGrp="1" noRot="1" noChangeAspect="1" noChangeArrowheads="1" noTextEdit="1"/>
          </p:cNvSpPr>
          <p:nvPr>
            <p:ph type="sldImg"/>
          </p:nvPr>
        </p:nvSpPr>
        <p:spPr>
          <a:ln/>
        </p:spPr>
      </p:sp>
      <p:sp>
        <p:nvSpPr>
          <p:cNvPr id="51204"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p:spPr>
        <p:txBody>
          <a:bodyPr/>
          <a:lstStyle>
            <a:lvl1pPr>
              <a:defRPr sz="2000" b="1">
                <a:solidFill>
                  <a:schemeClr val="tx2"/>
                </a:solidFill>
                <a:latin typeface="Comic Sans MS" panose="030F0702030302020204" pitchFamily="66" charset="0"/>
                <a:cs typeface="Arial" panose="020B0604020202020204" pitchFamily="34" charset="0"/>
              </a:defRPr>
            </a:lvl1pPr>
            <a:lvl2pPr marL="742950" indent="-285750">
              <a:defRPr sz="2000" b="1">
                <a:solidFill>
                  <a:schemeClr val="tx2"/>
                </a:solidFill>
                <a:latin typeface="Comic Sans MS" panose="030F0702030302020204" pitchFamily="66" charset="0"/>
                <a:cs typeface="Arial" panose="020B0604020202020204" pitchFamily="34" charset="0"/>
              </a:defRPr>
            </a:lvl2pPr>
            <a:lvl3pPr marL="1143000" indent="-228600">
              <a:defRPr sz="2000" b="1">
                <a:solidFill>
                  <a:schemeClr val="tx2"/>
                </a:solidFill>
                <a:latin typeface="Comic Sans MS" panose="030F0702030302020204" pitchFamily="66" charset="0"/>
                <a:cs typeface="Arial" panose="020B0604020202020204" pitchFamily="34" charset="0"/>
              </a:defRPr>
            </a:lvl3pPr>
            <a:lvl4pPr marL="1600200" indent="-228600">
              <a:defRPr sz="2000" b="1">
                <a:solidFill>
                  <a:schemeClr val="tx2"/>
                </a:solidFill>
                <a:latin typeface="Comic Sans MS" panose="030F0702030302020204" pitchFamily="66" charset="0"/>
                <a:cs typeface="Arial" panose="020B0604020202020204" pitchFamily="34" charset="0"/>
              </a:defRPr>
            </a:lvl4pPr>
            <a:lvl5pPr marL="2057400" indent="-228600">
              <a:defRPr sz="2000" b="1">
                <a:solidFill>
                  <a:schemeClr val="tx2"/>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9pPr>
          </a:lstStyle>
          <a:p>
            <a:fld id="{112B9B6F-9E51-404D-A98E-E9FA2B8186A3}" type="slidenum">
              <a:rPr lang="en-US" altLang="en-US" sz="1200" b="0" smtClean="0">
                <a:solidFill>
                  <a:schemeClr val="tx1"/>
                </a:solidFill>
                <a:latin typeface="Arial" panose="020B0604020202020204" pitchFamily="34" charset="0"/>
              </a:rPr>
              <a:pPr/>
              <a:t>13</a:t>
            </a:fld>
            <a:endParaRPr lang="en-US" altLang="en-US" sz="1200" b="0">
              <a:solidFill>
                <a:schemeClr val="tx1"/>
              </a:solidFill>
              <a:latin typeface="Arial" panose="020B0604020202020204" pitchFamily="34" charset="0"/>
            </a:endParaRPr>
          </a:p>
        </p:txBody>
      </p:sp>
      <p:sp>
        <p:nvSpPr>
          <p:cNvPr id="53251" name="Rectangle 2"/>
          <p:cNvSpPr>
            <a:spLocks noGrp="1" noRot="1" noChangeAspect="1" noChangeArrowheads="1" noTextEdit="1"/>
          </p:cNvSpPr>
          <p:nvPr>
            <p:ph type="sldImg"/>
          </p:nvPr>
        </p:nvSpPr>
        <p:spPr>
          <a:ln/>
        </p:spPr>
      </p:sp>
      <p:sp>
        <p:nvSpPr>
          <p:cNvPr id="53252"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p:spPr>
        <p:txBody>
          <a:bodyPr/>
          <a:lstStyle>
            <a:lvl1pPr>
              <a:defRPr sz="2000" b="1">
                <a:solidFill>
                  <a:schemeClr val="tx2"/>
                </a:solidFill>
                <a:latin typeface="Comic Sans MS" panose="030F0702030302020204" pitchFamily="66" charset="0"/>
                <a:cs typeface="Arial" panose="020B0604020202020204" pitchFamily="34" charset="0"/>
              </a:defRPr>
            </a:lvl1pPr>
            <a:lvl2pPr marL="742950" indent="-285750">
              <a:defRPr sz="2000" b="1">
                <a:solidFill>
                  <a:schemeClr val="tx2"/>
                </a:solidFill>
                <a:latin typeface="Comic Sans MS" panose="030F0702030302020204" pitchFamily="66" charset="0"/>
                <a:cs typeface="Arial" panose="020B0604020202020204" pitchFamily="34" charset="0"/>
              </a:defRPr>
            </a:lvl2pPr>
            <a:lvl3pPr marL="1143000" indent="-228600">
              <a:defRPr sz="2000" b="1">
                <a:solidFill>
                  <a:schemeClr val="tx2"/>
                </a:solidFill>
                <a:latin typeface="Comic Sans MS" panose="030F0702030302020204" pitchFamily="66" charset="0"/>
                <a:cs typeface="Arial" panose="020B0604020202020204" pitchFamily="34" charset="0"/>
              </a:defRPr>
            </a:lvl3pPr>
            <a:lvl4pPr marL="1600200" indent="-228600">
              <a:defRPr sz="2000" b="1">
                <a:solidFill>
                  <a:schemeClr val="tx2"/>
                </a:solidFill>
                <a:latin typeface="Comic Sans MS" panose="030F0702030302020204" pitchFamily="66" charset="0"/>
                <a:cs typeface="Arial" panose="020B0604020202020204" pitchFamily="34" charset="0"/>
              </a:defRPr>
            </a:lvl4pPr>
            <a:lvl5pPr marL="2057400" indent="-228600">
              <a:defRPr sz="2000" b="1">
                <a:solidFill>
                  <a:schemeClr val="tx2"/>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9pPr>
          </a:lstStyle>
          <a:p>
            <a:fld id="{819244B0-7F64-4991-94C7-77B997D64187}" type="slidenum">
              <a:rPr lang="en-US" altLang="en-US" sz="1200" b="0" smtClean="0">
                <a:solidFill>
                  <a:schemeClr val="tx1"/>
                </a:solidFill>
                <a:latin typeface="Arial" panose="020B0604020202020204" pitchFamily="34" charset="0"/>
              </a:rPr>
              <a:pPr/>
              <a:t>14</a:t>
            </a:fld>
            <a:endParaRPr lang="en-US" altLang="en-US" sz="1200" b="0">
              <a:solidFill>
                <a:schemeClr val="tx1"/>
              </a:solidFill>
              <a:latin typeface="Arial" panose="020B0604020202020204" pitchFamily="34" charset="0"/>
            </a:endParaRPr>
          </a:p>
        </p:txBody>
      </p:sp>
      <p:sp>
        <p:nvSpPr>
          <p:cNvPr id="55299" name="Rectangle 2"/>
          <p:cNvSpPr>
            <a:spLocks noGrp="1" noRot="1" noChangeAspect="1" noChangeArrowheads="1" noTextEdit="1"/>
          </p:cNvSpPr>
          <p:nvPr>
            <p:ph type="sldImg"/>
          </p:nvPr>
        </p:nvSpPr>
        <p:spPr>
          <a:ln/>
        </p:spPr>
      </p:sp>
      <p:sp>
        <p:nvSpPr>
          <p:cNvPr id="55300"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p:spPr>
        <p:txBody>
          <a:bodyPr/>
          <a:lstStyle>
            <a:lvl1pPr>
              <a:defRPr sz="2000" b="1">
                <a:solidFill>
                  <a:schemeClr val="tx2"/>
                </a:solidFill>
                <a:latin typeface="Comic Sans MS" panose="030F0702030302020204" pitchFamily="66" charset="0"/>
                <a:cs typeface="Arial" panose="020B0604020202020204" pitchFamily="34" charset="0"/>
              </a:defRPr>
            </a:lvl1pPr>
            <a:lvl2pPr marL="742950" indent="-285750">
              <a:defRPr sz="2000" b="1">
                <a:solidFill>
                  <a:schemeClr val="tx2"/>
                </a:solidFill>
                <a:latin typeface="Comic Sans MS" panose="030F0702030302020204" pitchFamily="66" charset="0"/>
                <a:cs typeface="Arial" panose="020B0604020202020204" pitchFamily="34" charset="0"/>
              </a:defRPr>
            </a:lvl2pPr>
            <a:lvl3pPr marL="1143000" indent="-228600">
              <a:defRPr sz="2000" b="1">
                <a:solidFill>
                  <a:schemeClr val="tx2"/>
                </a:solidFill>
                <a:latin typeface="Comic Sans MS" panose="030F0702030302020204" pitchFamily="66" charset="0"/>
                <a:cs typeface="Arial" panose="020B0604020202020204" pitchFamily="34" charset="0"/>
              </a:defRPr>
            </a:lvl3pPr>
            <a:lvl4pPr marL="1600200" indent="-228600">
              <a:defRPr sz="2000" b="1">
                <a:solidFill>
                  <a:schemeClr val="tx2"/>
                </a:solidFill>
                <a:latin typeface="Comic Sans MS" panose="030F0702030302020204" pitchFamily="66" charset="0"/>
                <a:cs typeface="Arial" panose="020B0604020202020204" pitchFamily="34" charset="0"/>
              </a:defRPr>
            </a:lvl4pPr>
            <a:lvl5pPr marL="2057400" indent="-228600">
              <a:defRPr sz="2000" b="1">
                <a:solidFill>
                  <a:schemeClr val="tx2"/>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9pPr>
          </a:lstStyle>
          <a:p>
            <a:fld id="{4989FA50-C960-4FD1-A7D4-718D87C54774}" type="slidenum">
              <a:rPr lang="en-US" altLang="en-US" sz="1200" b="0" smtClean="0">
                <a:solidFill>
                  <a:schemeClr val="tx1"/>
                </a:solidFill>
                <a:latin typeface="Arial" panose="020B0604020202020204" pitchFamily="34" charset="0"/>
              </a:rPr>
              <a:pPr/>
              <a:t>15</a:t>
            </a:fld>
            <a:endParaRPr lang="en-US" altLang="en-US" sz="1200" b="0">
              <a:solidFill>
                <a:schemeClr val="tx1"/>
              </a:solidFill>
              <a:latin typeface="Arial" panose="020B0604020202020204" pitchFamily="34" charset="0"/>
            </a:endParaRPr>
          </a:p>
        </p:txBody>
      </p:sp>
      <p:sp>
        <p:nvSpPr>
          <p:cNvPr id="57347" name="Rectangle 2"/>
          <p:cNvSpPr>
            <a:spLocks noGrp="1" noRot="1" noChangeAspect="1" noChangeArrowheads="1" noTextEdit="1"/>
          </p:cNvSpPr>
          <p:nvPr>
            <p:ph type="sldImg"/>
          </p:nvPr>
        </p:nvSpPr>
        <p:spPr>
          <a:ln/>
        </p:spPr>
      </p:sp>
      <p:sp>
        <p:nvSpPr>
          <p:cNvPr id="57348"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lvl1pPr>
              <a:defRPr sz="2000" b="1">
                <a:solidFill>
                  <a:schemeClr val="tx2"/>
                </a:solidFill>
                <a:latin typeface="Comic Sans MS" panose="030F0702030302020204" pitchFamily="66" charset="0"/>
                <a:cs typeface="Arial" panose="020B0604020202020204" pitchFamily="34" charset="0"/>
              </a:defRPr>
            </a:lvl1pPr>
            <a:lvl2pPr marL="742950" indent="-285750">
              <a:defRPr sz="2000" b="1">
                <a:solidFill>
                  <a:schemeClr val="tx2"/>
                </a:solidFill>
                <a:latin typeface="Comic Sans MS" panose="030F0702030302020204" pitchFamily="66" charset="0"/>
                <a:cs typeface="Arial" panose="020B0604020202020204" pitchFamily="34" charset="0"/>
              </a:defRPr>
            </a:lvl2pPr>
            <a:lvl3pPr marL="1143000" indent="-228600">
              <a:defRPr sz="2000" b="1">
                <a:solidFill>
                  <a:schemeClr val="tx2"/>
                </a:solidFill>
                <a:latin typeface="Comic Sans MS" panose="030F0702030302020204" pitchFamily="66" charset="0"/>
                <a:cs typeface="Arial" panose="020B0604020202020204" pitchFamily="34" charset="0"/>
              </a:defRPr>
            </a:lvl3pPr>
            <a:lvl4pPr marL="1600200" indent="-228600">
              <a:defRPr sz="2000" b="1">
                <a:solidFill>
                  <a:schemeClr val="tx2"/>
                </a:solidFill>
                <a:latin typeface="Comic Sans MS" panose="030F0702030302020204" pitchFamily="66" charset="0"/>
                <a:cs typeface="Arial" panose="020B0604020202020204" pitchFamily="34" charset="0"/>
              </a:defRPr>
            </a:lvl4pPr>
            <a:lvl5pPr marL="2057400" indent="-228600">
              <a:defRPr sz="2000" b="1">
                <a:solidFill>
                  <a:schemeClr val="tx2"/>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9pPr>
          </a:lstStyle>
          <a:p>
            <a:fld id="{C9265B48-14E2-4F1F-88B9-D8B35E062CB1}" type="slidenum">
              <a:rPr lang="en-US" altLang="en-US" sz="1200" b="0" smtClean="0">
                <a:solidFill>
                  <a:schemeClr val="tx1"/>
                </a:solidFill>
                <a:latin typeface="Arial" panose="020B0604020202020204" pitchFamily="34" charset="0"/>
              </a:rPr>
              <a:pPr/>
              <a:t>16</a:t>
            </a:fld>
            <a:endParaRPr lang="en-US" altLang="en-US" sz="1200" b="0">
              <a:solidFill>
                <a:schemeClr val="tx1"/>
              </a:solidFill>
              <a:latin typeface="Arial" panose="020B0604020202020204" pitchFamily="34" charset="0"/>
            </a:endParaRPr>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p:spPr>
        <p:txBody>
          <a:bodyPr/>
          <a:lstStyle>
            <a:lvl1pPr>
              <a:defRPr sz="2000" b="1">
                <a:solidFill>
                  <a:schemeClr val="tx2"/>
                </a:solidFill>
                <a:latin typeface="Comic Sans MS" panose="030F0702030302020204" pitchFamily="66" charset="0"/>
                <a:cs typeface="Arial" panose="020B0604020202020204" pitchFamily="34" charset="0"/>
              </a:defRPr>
            </a:lvl1pPr>
            <a:lvl2pPr marL="742950" indent="-285750">
              <a:defRPr sz="2000" b="1">
                <a:solidFill>
                  <a:schemeClr val="tx2"/>
                </a:solidFill>
                <a:latin typeface="Comic Sans MS" panose="030F0702030302020204" pitchFamily="66" charset="0"/>
                <a:cs typeface="Arial" panose="020B0604020202020204" pitchFamily="34" charset="0"/>
              </a:defRPr>
            </a:lvl2pPr>
            <a:lvl3pPr marL="1143000" indent="-228600">
              <a:defRPr sz="2000" b="1">
                <a:solidFill>
                  <a:schemeClr val="tx2"/>
                </a:solidFill>
                <a:latin typeface="Comic Sans MS" panose="030F0702030302020204" pitchFamily="66" charset="0"/>
                <a:cs typeface="Arial" panose="020B0604020202020204" pitchFamily="34" charset="0"/>
              </a:defRPr>
            </a:lvl3pPr>
            <a:lvl4pPr marL="1600200" indent="-228600">
              <a:defRPr sz="2000" b="1">
                <a:solidFill>
                  <a:schemeClr val="tx2"/>
                </a:solidFill>
                <a:latin typeface="Comic Sans MS" panose="030F0702030302020204" pitchFamily="66" charset="0"/>
                <a:cs typeface="Arial" panose="020B0604020202020204" pitchFamily="34" charset="0"/>
              </a:defRPr>
            </a:lvl4pPr>
            <a:lvl5pPr marL="2057400" indent="-228600">
              <a:defRPr sz="2000" b="1">
                <a:solidFill>
                  <a:schemeClr val="tx2"/>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9pPr>
          </a:lstStyle>
          <a:p>
            <a:fld id="{544DEE06-6134-462E-9C69-211C8232A72C}" type="slidenum">
              <a:rPr lang="en-US" altLang="en-US" sz="1200" b="0" smtClean="0">
                <a:solidFill>
                  <a:schemeClr val="tx1"/>
                </a:solidFill>
                <a:latin typeface="Arial" panose="020B0604020202020204" pitchFamily="34" charset="0"/>
              </a:rPr>
              <a:pPr/>
              <a:t>17</a:t>
            </a:fld>
            <a:endParaRPr lang="en-US" altLang="en-US" sz="1200" b="0">
              <a:solidFill>
                <a:schemeClr val="tx1"/>
              </a:solidFill>
              <a:latin typeface="Arial" panose="020B0604020202020204" pitchFamily="34" charset="0"/>
            </a:endParaRPr>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p:spPr>
        <p:txBody>
          <a:bodyPr/>
          <a:lstStyle>
            <a:lvl1pPr>
              <a:defRPr sz="2000" b="1">
                <a:solidFill>
                  <a:schemeClr val="tx2"/>
                </a:solidFill>
                <a:latin typeface="Comic Sans MS" panose="030F0702030302020204" pitchFamily="66" charset="0"/>
                <a:cs typeface="Arial" panose="020B0604020202020204" pitchFamily="34" charset="0"/>
              </a:defRPr>
            </a:lvl1pPr>
            <a:lvl2pPr marL="742950" indent="-285750">
              <a:defRPr sz="2000" b="1">
                <a:solidFill>
                  <a:schemeClr val="tx2"/>
                </a:solidFill>
                <a:latin typeface="Comic Sans MS" panose="030F0702030302020204" pitchFamily="66" charset="0"/>
                <a:cs typeface="Arial" panose="020B0604020202020204" pitchFamily="34" charset="0"/>
              </a:defRPr>
            </a:lvl2pPr>
            <a:lvl3pPr marL="1143000" indent="-228600">
              <a:defRPr sz="2000" b="1">
                <a:solidFill>
                  <a:schemeClr val="tx2"/>
                </a:solidFill>
                <a:latin typeface="Comic Sans MS" panose="030F0702030302020204" pitchFamily="66" charset="0"/>
                <a:cs typeface="Arial" panose="020B0604020202020204" pitchFamily="34" charset="0"/>
              </a:defRPr>
            </a:lvl3pPr>
            <a:lvl4pPr marL="1600200" indent="-228600">
              <a:defRPr sz="2000" b="1">
                <a:solidFill>
                  <a:schemeClr val="tx2"/>
                </a:solidFill>
                <a:latin typeface="Comic Sans MS" panose="030F0702030302020204" pitchFamily="66" charset="0"/>
                <a:cs typeface="Arial" panose="020B0604020202020204" pitchFamily="34" charset="0"/>
              </a:defRPr>
            </a:lvl4pPr>
            <a:lvl5pPr marL="2057400" indent="-228600">
              <a:defRPr sz="2000" b="1">
                <a:solidFill>
                  <a:schemeClr val="tx2"/>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9pPr>
          </a:lstStyle>
          <a:p>
            <a:fld id="{F38A6D5F-32C1-45D0-AFBF-BF0CCFDA8FF6}" type="slidenum">
              <a:rPr lang="en-US" altLang="en-US" sz="1200" b="0" smtClean="0">
                <a:solidFill>
                  <a:schemeClr val="tx1"/>
                </a:solidFill>
                <a:latin typeface="Arial" panose="020B0604020202020204" pitchFamily="34" charset="0"/>
              </a:rPr>
              <a:pPr/>
              <a:t>18</a:t>
            </a:fld>
            <a:endParaRPr lang="en-US" altLang="en-US" sz="1200" b="0">
              <a:solidFill>
                <a:schemeClr val="tx1"/>
              </a:solidFill>
              <a:latin typeface="Arial" panose="020B0604020202020204" pitchFamily="34" charset="0"/>
            </a:endParaRPr>
          </a:p>
        </p:txBody>
      </p:sp>
      <p:sp>
        <p:nvSpPr>
          <p:cNvPr id="63491" name="Rectangle 2"/>
          <p:cNvSpPr>
            <a:spLocks noGrp="1" noRot="1" noChangeAspect="1" noChangeArrowheads="1" noTextEdit="1"/>
          </p:cNvSpPr>
          <p:nvPr>
            <p:ph type="sldImg"/>
          </p:nvPr>
        </p:nvSpPr>
        <p:spPr>
          <a:ln/>
        </p:spPr>
      </p:sp>
      <p:sp>
        <p:nvSpPr>
          <p:cNvPr id="63492"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p:spPr>
        <p:txBody>
          <a:bodyPr/>
          <a:lstStyle>
            <a:lvl1pPr>
              <a:defRPr sz="2000" b="1">
                <a:solidFill>
                  <a:schemeClr val="tx2"/>
                </a:solidFill>
                <a:latin typeface="Comic Sans MS" panose="030F0702030302020204" pitchFamily="66" charset="0"/>
                <a:cs typeface="Arial" panose="020B0604020202020204" pitchFamily="34" charset="0"/>
              </a:defRPr>
            </a:lvl1pPr>
            <a:lvl2pPr marL="742950" indent="-285750">
              <a:defRPr sz="2000" b="1">
                <a:solidFill>
                  <a:schemeClr val="tx2"/>
                </a:solidFill>
                <a:latin typeface="Comic Sans MS" panose="030F0702030302020204" pitchFamily="66" charset="0"/>
                <a:cs typeface="Arial" panose="020B0604020202020204" pitchFamily="34" charset="0"/>
              </a:defRPr>
            </a:lvl2pPr>
            <a:lvl3pPr marL="1143000" indent="-228600">
              <a:defRPr sz="2000" b="1">
                <a:solidFill>
                  <a:schemeClr val="tx2"/>
                </a:solidFill>
                <a:latin typeface="Comic Sans MS" panose="030F0702030302020204" pitchFamily="66" charset="0"/>
                <a:cs typeface="Arial" panose="020B0604020202020204" pitchFamily="34" charset="0"/>
              </a:defRPr>
            </a:lvl3pPr>
            <a:lvl4pPr marL="1600200" indent="-228600">
              <a:defRPr sz="2000" b="1">
                <a:solidFill>
                  <a:schemeClr val="tx2"/>
                </a:solidFill>
                <a:latin typeface="Comic Sans MS" panose="030F0702030302020204" pitchFamily="66" charset="0"/>
                <a:cs typeface="Arial" panose="020B0604020202020204" pitchFamily="34" charset="0"/>
              </a:defRPr>
            </a:lvl4pPr>
            <a:lvl5pPr marL="2057400" indent="-228600">
              <a:defRPr sz="2000" b="1">
                <a:solidFill>
                  <a:schemeClr val="tx2"/>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9pPr>
          </a:lstStyle>
          <a:p>
            <a:fld id="{6276DB0C-FB0C-4C68-A060-B725E14978E1}" type="slidenum">
              <a:rPr lang="en-US" altLang="en-US" sz="1200" b="0" smtClean="0">
                <a:solidFill>
                  <a:schemeClr val="tx1"/>
                </a:solidFill>
                <a:latin typeface="Arial" panose="020B0604020202020204" pitchFamily="34" charset="0"/>
              </a:rPr>
              <a:pPr/>
              <a:t>19</a:t>
            </a:fld>
            <a:endParaRPr lang="en-US" altLang="en-US" sz="1200" b="0">
              <a:solidFill>
                <a:schemeClr val="tx1"/>
              </a:solidFill>
              <a:latin typeface="Arial" panose="020B0604020202020204" pitchFamily="34" charset="0"/>
            </a:endParaRPr>
          </a:p>
        </p:txBody>
      </p:sp>
      <p:sp>
        <p:nvSpPr>
          <p:cNvPr id="65539"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p:spPr>
        <p:txBody>
          <a:bodyPr/>
          <a:lstStyle>
            <a:lvl1pPr>
              <a:defRPr sz="2000" b="1">
                <a:solidFill>
                  <a:schemeClr val="tx2"/>
                </a:solidFill>
                <a:latin typeface="Comic Sans MS" panose="030F0702030302020204" pitchFamily="66" charset="0"/>
                <a:cs typeface="Arial" panose="020B0604020202020204" pitchFamily="34" charset="0"/>
              </a:defRPr>
            </a:lvl1pPr>
            <a:lvl2pPr marL="742950" indent="-285750">
              <a:defRPr sz="2000" b="1">
                <a:solidFill>
                  <a:schemeClr val="tx2"/>
                </a:solidFill>
                <a:latin typeface="Comic Sans MS" panose="030F0702030302020204" pitchFamily="66" charset="0"/>
                <a:cs typeface="Arial" panose="020B0604020202020204" pitchFamily="34" charset="0"/>
              </a:defRPr>
            </a:lvl2pPr>
            <a:lvl3pPr marL="1143000" indent="-228600">
              <a:defRPr sz="2000" b="1">
                <a:solidFill>
                  <a:schemeClr val="tx2"/>
                </a:solidFill>
                <a:latin typeface="Comic Sans MS" panose="030F0702030302020204" pitchFamily="66" charset="0"/>
                <a:cs typeface="Arial" panose="020B0604020202020204" pitchFamily="34" charset="0"/>
              </a:defRPr>
            </a:lvl3pPr>
            <a:lvl4pPr marL="1600200" indent="-228600">
              <a:defRPr sz="2000" b="1">
                <a:solidFill>
                  <a:schemeClr val="tx2"/>
                </a:solidFill>
                <a:latin typeface="Comic Sans MS" panose="030F0702030302020204" pitchFamily="66" charset="0"/>
                <a:cs typeface="Arial" panose="020B0604020202020204" pitchFamily="34" charset="0"/>
              </a:defRPr>
            </a:lvl4pPr>
            <a:lvl5pPr marL="2057400" indent="-228600">
              <a:defRPr sz="2000" b="1">
                <a:solidFill>
                  <a:schemeClr val="tx2"/>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9pPr>
          </a:lstStyle>
          <a:p>
            <a:fld id="{743868EB-E008-4BEA-AD93-CC4DC3D549CC}" type="slidenum">
              <a:rPr lang="en-US" altLang="en-US" sz="1200" b="0" smtClean="0">
                <a:solidFill>
                  <a:schemeClr val="tx1"/>
                </a:solidFill>
                <a:latin typeface="Arial" panose="020B0604020202020204" pitchFamily="34" charset="0"/>
              </a:rPr>
              <a:pPr/>
              <a:t>2</a:t>
            </a:fld>
            <a:endParaRPr lang="en-US" altLang="en-US" sz="1200" b="0">
              <a:solidFill>
                <a:schemeClr val="tx1"/>
              </a:solidFill>
              <a:latin typeface="Arial" panose="020B0604020202020204" pitchFamily="34" charset="0"/>
            </a:endParaRPr>
          </a:p>
        </p:txBody>
      </p:sp>
      <p:sp>
        <p:nvSpPr>
          <p:cNvPr id="30723" name="Rectangle 2"/>
          <p:cNvSpPr>
            <a:spLocks noGrp="1" noRot="1" noChangeAspect="1" noChangeArrowheads="1" noTextEdit="1"/>
          </p:cNvSpPr>
          <p:nvPr>
            <p:ph type="sldImg"/>
          </p:nvPr>
        </p:nvSpPr>
        <p:spPr>
          <a:ln/>
        </p:spPr>
      </p:sp>
      <p:sp>
        <p:nvSpPr>
          <p:cNvPr id="30724"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p:spPr>
        <p:txBody>
          <a:bodyPr/>
          <a:lstStyle>
            <a:lvl1pPr>
              <a:defRPr sz="2000" b="1">
                <a:solidFill>
                  <a:schemeClr val="tx2"/>
                </a:solidFill>
                <a:latin typeface="Comic Sans MS" panose="030F0702030302020204" pitchFamily="66" charset="0"/>
                <a:cs typeface="Arial" panose="020B0604020202020204" pitchFamily="34" charset="0"/>
              </a:defRPr>
            </a:lvl1pPr>
            <a:lvl2pPr marL="742950" indent="-285750">
              <a:defRPr sz="2000" b="1">
                <a:solidFill>
                  <a:schemeClr val="tx2"/>
                </a:solidFill>
                <a:latin typeface="Comic Sans MS" panose="030F0702030302020204" pitchFamily="66" charset="0"/>
                <a:cs typeface="Arial" panose="020B0604020202020204" pitchFamily="34" charset="0"/>
              </a:defRPr>
            </a:lvl2pPr>
            <a:lvl3pPr marL="1143000" indent="-228600">
              <a:defRPr sz="2000" b="1">
                <a:solidFill>
                  <a:schemeClr val="tx2"/>
                </a:solidFill>
                <a:latin typeface="Comic Sans MS" panose="030F0702030302020204" pitchFamily="66" charset="0"/>
                <a:cs typeface="Arial" panose="020B0604020202020204" pitchFamily="34" charset="0"/>
              </a:defRPr>
            </a:lvl3pPr>
            <a:lvl4pPr marL="1600200" indent="-228600">
              <a:defRPr sz="2000" b="1">
                <a:solidFill>
                  <a:schemeClr val="tx2"/>
                </a:solidFill>
                <a:latin typeface="Comic Sans MS" panose="030F0702030302020204" pitchFamily="66" charset="0"/>
                <a:cs typeface="Arial" panose="020B0604020202020204" pitchFamily="34" charset="0"/>
              </a:defRPr>
            </a:lvl4pPr>
            <a:lvl5pPr marL="2057400" indent="-228600">
              <a:defRPr sz="2000" b="1">
                <a:solidFill>
                  <a:schemeClr val="tx2"/>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9pPr>
          </a:lstStyle>
          <a:p>
            <a:fld id="{1A721B95-4DA8-4099-B4F5-367D2158B639}" type="slidenum">
              <a:rPr lang="en-US" altLang="en-US" sz="1200" b="0" smtClean="0">
                <a:solidFill>
                  <a:schemeClr val="tx1"/>
                </a:solidFill>
                <a:latin typeface="Arial" panose="020B0604020202020204" pitchFamily="34" charset="0"/>
              </a:rPr>
              <a:pPr/>
              <a:t>20</a:t>
            </a:fld>
            <a:endParaRPr lang="en-US" altLang="en-US" sz="1200" b="0">
              <a:solidFill>
                <a:schemeClr val="tx1"/>
              </a:solidFill>
              <a:latin typeface="Arial" panose="020B0604020202020204" pitchFamily="34" charset="0"/>
            </a:endParaRPr>
          </a:p>
        </p:txBody>
      </p:sp>
      <p:sp>
        <p:nvSpPr>
          <p:cNvPr id="67587" name="Rectangle 2"/>
          <p:cNvSpPr>
            <a:spLocks noGrp="1" noRot="1" noChangeAspect="1" noChangeArrowheads="1" noTextEdit="1"/>
          </p:cNvSpPr>
          <p:nvPr>
            <p:ph type="sldImg"/>
          </p:nvPr>
        </p:nvSpPr>
        <p:spPr>
          <a:ln/>
        </p:spPr>
      </p:sp>
      <p:sp>
        <p:nvSpPr>
          <p:cNvPr id="67588"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p:spPr>
        <p:txBody>
          <a:bodyPr/>
          <a:lstStyle>
            <a:lvl1pPr>
              <a:defRPr sz="2000" b="1">
                <a:solidFill>
                  <a:schemeClr val="tx2"/>
                </a:solidFill>
                <a:latin typeface="Comic Sans MS" panose="030F0702030302020204" pitchFamily="66" charset="0"/>
                <a:cs typeface="Arial" panose="020B0604020202020204" pitchFamily="34" charset="0"/>
              </a:defRPr>
            </a:lvl1pPr>
            <a:lvl2pPr marL="742950" indent="-285750">
              <a:defRPr sz="2000" b="1">
                <a:solidFill>
                  <a:schemeClr val="tx2"/>
                </a:solidFill>
                <a:latin typeface="Comic Sans MS" panose="030F0702030302020204" pitchFamily="66" charset="0"/>
                <a:cs typeface="Arial" panose="020B0604020202020204" pitchFamily="34" charset="0"/>
              </a:defRPr>
            </a:lvl2pPr>
            <a:lvl3pPr marL="1143000" indent="-228600">
              <a:defRPr sz="2000" b="1">
                <a:solidFill>
                  <a:schemeClr val="tx2"/>
                </a:solidFill>
                <a:latin typeface="Comic Sans MS" panose="030F0702030302020204" pitchFamily="66" charset="0"/>
                <a:cs typeface="Arial" panose="020B0604020202020204" pitchFamily="34" charset="0"/>
              </a:defRPr>
            </a:lvl3pPr>
            <a:lvl4pPr marL="1600200" indent="-228600">
              <a:defRPr sz="2000" b="1">
                <a:solidFill>
                  <a:schemeClr val="tx2"/>
                </a:solidFill>
                <a:latin typeface="Comic Sans MS" panose="030F0702030302020204" pitchFamily="66" charset="0"/>
                <a:cs typeface="Arial" panose="020B0604020202020204" pitchFamily="34" charset="0"/>
              </a:defRPr>
            </a:lvl4pPr>
            <a:lvl5pPr marL="2057400" indent="-228600">
              <a:defRPr sz="2000" b="1">
                <a:solidFill>
                  <a:schemeClr val="tx2"/>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9pPr>
          </a:lstStyle>
          <a:p>
            <a:fld id="{9A88DA42-2455-4AD9-A6EF-5A9FCEBE75A8}" type="slidenum">
              <a:rPr lang="en-US" altLang="en-US" sz="1200" b="0" smtClean="0">
                <a:solidFill>
                  <a:schemeClr val="tx1"/>
                </a:solidFill>
                <a:latin typeface="Arial" panose="020B0604020202020204" pitchFamily="34" charset="0"/>
              </a:rPr>
              <a:pPr/>
              <a:t>22</a:t>
            </a:fld>
            <a:endParaRPr lang="en-US" altLang="en-US" sz="1200" b="0">
              <a:solidFill>
                <a:schemeClr val="tx1"/>
              </a:solidFill>
              <a:latin typeface="Arial" panose="020B0604020202020204" pitchFamily="34" charset="0"/>
            </a:endParaRPr>
          </a:p>
        </p:txBody>
      </p:sp>
      <p:sp>
        <p:nvSpPr>
          <p:cNvPr id="69635" name="Rectangle 2"/>
          <p:cNvSpPr>
            <a:spLocks noGrp="1" noRot="1" noChangeAspect="1" noChangeArrowheads="1" noTextEdit="1"/>
          </p:cNvSpPr>
          <p:nvPr>
            <p:ph type="sldImg"/>
          </p:nvPr>
        </p:nvSpPr>
        <p:spPr>
          <a:ln/>
        </p:spPr>
      </p:sp>
      <p:sp>
        <p:nvSpPr>
          <p:cNvPr id="69636" name="Rectangle 3"/>
          <p:cNvSpPr>
            <a:spLocks noGrp="1" noChangeArrowheads="1"/>
          </p:cNvSpPr>
          <p:nvPr>
            <p:ph type="body" idx="1"/>
          </p:nvPr>
        </p:nvSpPr>
        <p:spPr>
          <a:noFill/>
        </p:spPr>
        <p:txBody>
          <a:bodyPr/>
          <a:lstStyle/>
          <a:p>
            <a:pPr eaLnBrk="1" hangingPunct="1"/>
            <a:r>
              <a:rPr lang="en-US" altLang="en-US"/>
              <a:t>When the main stem leans away from the vertical, the branches on the lower side have a tendency to curve up toward the light thus jamming their buds against the main stem while the branches on the upper side curve up and farther away from the main stem than normal. This gives the whole stalk a lopsided appearance that prevents it from winning.</a:t>
            </a:r>
          </a:p>
          <a:p>
            <a:pPr eaLnBrk="1" hangingPunct="1"/>
            <a:r>
              <a:rPr lang="en-US" altLang="en-US"/>
              <a:t>From </a:t>
            </a:r>
            <a:r>
              <a:rPr lang="en-US" altLang="en-US">
                <a:hlinkClick r:id="rId3"/>
              </a:rPr>
              <a:t>Its' about time to win...</a:t>
            </a:r>
            <a:r>
              <a:rPr lang="en-US" altLang="en-US"/>
              <a:t> </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p:spPr>
        <p:txBody>
          <a:bodyPr/>
          <a:lstStyle>
            <a:lvl1pPr>
              <a:defRPr sz="2000" b="1">
                <a:solidFill>
                  <a:schemeClr val="tx2"/>
                </a:solidFill>
                <a:latin typeface="Comic Sans MS" panose="030F0702030302020204" pitchFamily="66" charset="0"/>
                <a:cs typeface="Arial" panose="020B0604020202020204" pitchFamily="34" charset="0"/>
              </a:defRPr>
            </a:lvl1pPr>
            <a:lvl2pPr marL="742950" indent="-285750">
              <a:defRPr sz="2000" b="1">
                <a:solidFill>
                  <a:schemeClr val="tx2"/>
                </a:solidFill>
                <a:latin typeface="Comic Sans MS" panose="030F0702030302020204" pitchFamily="66" charset="0"/>
                <a:cs typeface="Arial" panose="020B0604020202020204" pitchFamily="34" charset="0"/>
              </a:defRPr>
            </a:lvl2pPr>
            <a:lvl3pPr marL="1143000" indent="-228600">
              <a:defRPr sz="2000" b="1">
                <a:solidFill>
                  <a:schemeClr val="tx2"/>
                </a:solidFill>
                <a:latin typeface="Comic Sans MS" panose="030F0702030302020204" pitchFamily="66" charset="0"/>
                <a:cs typeface="Arial" panose="020B0604020202020204" pitchFamily="34" charset="0"/>
              </a:defRPr>
            </a:lvl3pPr>
            <a:lvl4pPr marL="1600200" indent="-228600">
              <a:defRPr sz="2000" b="1">
                <a:solidFill>
                  <a:schemeClr val="tx2"/>
                </a:solidFill>
                <a:latin typeface="Comic Sans MS" panose="030F0702030302020204" pitchFamily="66" charset="0"/>
                <a:cs typeface="Arial" panose="020B0604020202020204" pitchFamily="34" charset="0"/>
              </a:defRPr>
            </a:lvl4pPr>
            <a:lvl5pPr marL="2057400" indent="-228600">
              <a:defRPr sz="2000" b="1">
                <a:solidFill>
                  <a:schemeClr val="tx2"/>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9pPr>
          </a:lstStyle>
          <a:p>
            <a:fld id="{175B0399-38FE-4A27-AA2E-651F3FA23D8A}" type="slidenum">
              <a:rPr lang="en-US" altLang="en-US" sz="1200" b="0" smtClean="0">
                <a:solidFill>
                  <a:schemeClr val="tx1"/>
                </a:solidFill>
                <a:latin typeface="Arial" panose="020B0604020202020204" pitchFamily="34" charset="0"/>
              </a:rPr>
              <a:pPr/>
              <a:t>23</a:t>
            </a:fld>
            <a:endParaRPr lang="en-US" altLang="en-US" sz="1200" b="0">
              <a:solidFill>
                <a:schemeClr val="tx1"/>
              </a:solidFill>
              <a:latin typeface="Arial" panose="020B0604020202020204" pitchFamily="34" charset="0"/>
            </a:endParaRPr>
          </a:p>
        </p:txBody>
      </p:sp>
      <p:sp>
        <p:nvSpPr>
          <p:cNvPr id="71683" name="Rectangle 2"/>
          <p:cNvSpPr>
            <a:spLocks noGrp="1" noRot="1" noChangeAspect="1" noChangeArrowheads="1" noTextEdit="1"/>
          </p:cNvSpPr>
          <p:nvPr>
            <p:ph type="sldImg"/>
          </p:nvPr>
        </p:nvSpPr>
        <p:spPr>
          <a:ln/>
        </p:spPr>
      </p:sp>
      <p:sp>
        <p:nvSpPr>
          <p:cNvPr id="71684"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p:spPr>
        <p:txBody>
          <a:bodyPr/>
          <a:lstStyle>
            <a:lvl1pPr>
              <a:defRPr sz="2000" b="1">
                <a:solidFill>
                  <a:schemeClr val="tx2"/>
                </a:solidFill>
                <a:latin typeface="Comic Sans MS" panose="030F0702030302020204" pitchFamily="66" charset="0"/>
                <a:cs typeface="Arial" panose="020B0604020202020204" pitchFamily="34" charset="0"/>
              </a:defRPr>
            </a:lvl1pPr>
            <a:lvl2pPr marL="742950" indent="-285750">
              <a:defRPr sz="2000" b="1">
                <a:solidFill>
                  <a:schemeClr val="tx2"/>
                </a:solidFill>
                <a:latin typeface="Comic Sans MS" panose="030F0702030302020204" pitchFamily="66" charset="0"/>
                <a:cs typeface="Arial" panose="020B0604020202020204" pitchFamily="34" charset="0"/>
              </a:defRPr>
            </a:lvl2pPr>
            <a:lvl3pPr marL="1143000" indent="-228600">
              <a:defRPr sz="2000" b="1">
                <a:solidFill>
                  <a:schemeClr val="tx2"/>
                </a:solidFill>
                <a:latin typeface="Comic Sans MS" panose="030F0702030302020204" pitchFamily="66" charset="0"/>
                <a:cs typeface="Arial" panose="020B0604020202020204" pitchFamily="34" charset="0"/>
              </a:defRPr>
            </a:lvl3pPr>
            <a:lvl4pPr marL="1600200" indent="-228600">
              <a:defRPr sz="2000" b="1">
                <a:solidFill>
                  <a:schemeClr val="tx2"/>
                </a:solidFill>
                <a:latin typeface="Comic Sans MS" panose="030F0702030302020204" pitchFamily="66" charset="0"/>
                <a:cs typeface="Arial" panose="020B0604020202020204" pitchFamily="34" charset="0"/>
              </a:defRPr>
            </a:lvl4pPr>
            <a:lvl5pPr marL="2057400" indent="-228600">
              <a:defRPr sz="2000" b="1">
                <a:solidFill>
                  <a:schemeClr val="tx2"/>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9pPr>
          </a:lstStyle>
          <a:p>
            <a:fld id="{9ED77F83-1912-4D9F-8716-3AC69B3E6778}" type="slidenum">
              <a:rPr lang="en-US" altLang="en-US" sz="1200" b="0" smtClean="0">
                <a:solidFill>
                  <a:schemeClr val="tx1"/>
                </a:solidFill>
                <a:latin typeface="Arial" panose="020B0604020202020204" pitchFamily="34" charset="0"/>
              </a:rPr>
              <a:pPr/>
              <a:t>24</a:t>
            </a:fld>
            <a:endParaRPr lang="en-US" altLang="en-US" sz="1200" b="0">
              <a:solidFill>
                <a:schemeClr val="tx1"/>
              </a:solidFill>
              <a:latin typeface="Arial" panose="020B0604020202020204" pitchFamily="34" charset="0"/>
            </a:endParaRPr>
          </a:p>
        </p:txBody>
      </p:sp>
      <p:sp>
        <p:nvSpPr>
          <p:cNvPr id="73731" name="Rectangle 2"/>
          <p:cNvSpPr>
            <a:spLocks noGrp="1" noRot="1" noChangeAspect="1" noChangeArrowheads="1" noTextEdit="1"/>
          </p:cNvSpPr>
          <p:nvPr>
            <p:ph type="sldImg"/>
          </p:nvPr>
        </p:nvSpPr>
        <p:spPr>
          <a:ln/>
        </p:spPr>
      </p:sp>
      <p:sp>
        <p:nvSpPr>
          <p:cNvPr id="73732"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p:spPr>
        <p:txBody>
          <a:bodyPr/>
          <a:lstStyle>
            <a:lvl1pPr>
              <a:defRPr sz="2000" b="1">
                <a:solidFill>
                  <a:schemeClr val="tx2"/>
                </a:solidFill>
                <a:latin typeface="Comic Sans MS" panose="030F0702030302020204" pitchFamily="66" charset="0"/>
                <a:cs typeface="Arial" panose="020B0604020202020204" pitchFamily="34" charset="0"/>
              </a:defRPr>
            </a:lvl1pPr>
            <a:lvl2pPr marL="742950" indent="-285750">
              <a:defRPr sz="2000" b="1">
                <a:solidFill>
                  <a:schemeClr val="tx2"/>
                </a:solidFill>
                <a:latin typeface="Comic Sans MS" panose="030F0702030302020204" pitchFamily="66" charset="0"/>
                <a:cs typeface="Arial" panose="020B0604020202020204" pitchFamily="34" charset="0"/>
              </a:defRPr>
            </a:lvl2pPr>
            <a:lvl3pPr marL="1143000" indent="-228600">
              <a:defRPr sz="2000" b="1">
                <a:solidFill>
                  <a:schemeClr val="tx2"/>
                </a:solidFill>
                <a:latin typeface="Comic Sans MS" panose="030F0702030302020204" pitchFamily="66" charset="0"/>
                <a:cs typeface="Arial" panose="020B0604020202020204" pitchFamily="34" charset="0"/>
              </a:defRPr>
            </a:lvl3pPr>
            <a:lvl4pPr marL="1600200" indent="-228600">
              <a:defRPr sz="2000" b="1">
                <a:solidFill>
                  <a:schemeClr val="tx2"/>
                </a:solidFill>
                <a:latin typeface="Comic Sans MS" panose="030F0702030302020204" pitchFamily="66" charset="0"/>
                <a:cs typeface="Arial" panose="020B0604020202020204" pitchFamily="34" charset="0"/>
              </a:defRPr>
            </a:lvl4pPr>
            <a:lvl5pPr marL="2057400" indent="-228600">
              <a:defRPr sz="2000" b="1">
                <a:solidFill>
                  <a:schemeClr val="tx2"/>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9pPr>
          </a:lstStyle>
          <a:p>
            <a:fld id="{403358F9-D979-409F-BBDF-C35C71D17FCB}" type="slidenum">
              <a:rPr lang="en-US" altLang="en-US" sz="1200" b="0" smtClean="0">
                <a:solidFill>
                  <a:schemeClr val="tx1"/>
                </a:solidFill>
                <a:latin typeface="Arial" panose="020B0604020202020204" pitchFamily="34" charset="0"/>
              </a:rPr>
              <a:pPr/>
              <a:t>25</a:t>
            </a:fld>
            <a:endParaRPr lang="en-US" altLang="en-US" sz="1200" b="0">
              <a:solidFill>
                <a:schemeClr val="tx1"/>
              </a:solidFill>
              <a:latin typeface="Arial" panose="020B0604020202020204" pitchFamily="34" charset="0"/>
            </a:endParaRPr>
          </a:p>
        </p:txBody>
      </p:sp>
      <p:sp>
        <p:nvSpPr>
          <p:cNvPr id="75779" name="Rectangle 2"/>
          <p:cNvSpPr>
            <a:spLocks noGrp="1" noRot="1" noChangeAspect="1" noChangeArrowheads="1" noTextEdit="1"/>
          </p:cNvSpPr>
          <p:nvPr>
            <p:ph type="sldImg"/>
          </p:nvPr>
        </p:nvSpPr>
        <p:spPr>
          <a:ln/>
        </p:spPr>
      </p:sp>
      <p:sp>
        <p:nvSpPr>
          <p:cNvPr id="75780"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p:spPr>
        <p:txBody>
          <a:bodyPr/>
          <a:lstStyle>
            <a:lvl1pPr>
              <a:defRPr sz="2000" b="1">
                <a:solidFill>
                  <a:schemeClr val="tx2"/>
                </a:solidFill>
                <a:latin typeface="Comic Sans MS" panose="030F0702030302020204" pitchFamily="66" charset="0"/>
                <a:cs typeface="Arial" panose="020B0604020202020204" pitchFamily="34" charset="0"/>
              </a:defRPr>
            </a:lvl1pPr>
            <a:lvl2pPr marL="742950" indent="-285750">
              <a:defRPr sz="2000" b="1">
                <a:solidFill>
                  <a:schemeClr val="tx2"/>
                </a:solidFill>
                <a:latin typeface="Comic Sans MS" panose="030F0702030302020204" pitchFamily="66" charset="0"/>
                <a:cs typeface="Arial" panose="020B0604020202020204" pitchFamily="34" charset="0"/>
              </a:defRPr>
            </a:lvl2pPr>
            <a:lvl3pPr marL="1143000" indent="-228600">
              <a:defRPr sz="2000" b="1">
                <a:solidFill>
                  <a:schemeClr val="tx2"/>
                </a:solidFill>
                <a:latin typeface="Comic Sans MS" panose="030F0702030302020204" pitchFamily="66" charset="0"/>
                <a:cs typeface="Arial" panose="020B0604020202020204" pitchFamily="34" charset="0"/>
              </a:defRPr>
            </a:lvl3pPr>
            <a:lvl4pPr marL="1600200" indent="-228600">
              <a:defRPr sz="2000" b="1">
                <a:solidFill>
                  <a:schemeClr val="tx2"/>
                </a:solidFill>
                <a:latin typeface="Comic Sans MS" panose="030F0702030302020204" pitchFamily="66" charset="0"/>
                <a:cs typeface="Arial" panose="020B0604020202020204" pitchFamily="34" charset="0"/>
              </a:defRPr>
            </a:lvl4pPr>
            <a:lvl5pPr marL="2057400" indent="-228600">
              <a:defRPr sz="2000" b="1">
                <a:solidFill>
                  <a:schemeClr val="tx2"/>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9pPr>
          </a:lstStyle>
          <a:p>
            <a:fld id="{C08B9AA7-CCFF-4FFD-ABF5-EAE18F51CE2C}" type="slidenum">
              <a:rPr lang="en-US" altLang="en-US" sz="1200" b="0" smtClean="0">
                <a:solidFill>
                  <a:schemeClr val="tx1"/>
                </a:solidFill>
                <a:latin typeface="Arial" panose="020B0604020202020204" pitchFamily="34" charset="0"/>
              </a:rPr>
              <a:pPr/>
              <a:t>26</a:t>
            </a:fld>
            <a:endParaRPr lang="en-US" altLang="en-US" sz="1200" b="0">
              <a:solidFill>
                <a:schemeClr val="tx1"/>
              </a:solidFill>
              <a:latin typeface="Arial" panose="020B0604020202020204" pitchFamily="34" charset="0"/>
            </a:endParaRPr>
          </a:p>
        </p:txBody>
      </p:sp>
      <p:sp>
        <p:nvSpPr>
          <p:cNvPr id="77827" name="Rectangle 2"/>
          <p:cNvSpPr>
            <a:spLocks noGrp="1" noRot="1" noChangeAspect="1" noChangeArrowheads="1" noTextEdit="1"/>
          </p:cNvSpPr>
          <p:nvPr>
            <p:ph type="sldImg"/>
          </p:nvPr>
        </p:nvSpPr>
        <p:spPr>
          <a:ln/>
        </p:spPr>
      </p:sp>
      <p:sp>
        <p:nvSpPr>
          <p:cNvPr id="77828"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p:spPr>
        <p:txBody>
          <a:bodyPr/>
          <a:lstStyle>
            <a:lvl1pPr>
              <a:defRPr sz="2000" b="1">
                <a:solidFill>
                  <a:schemeClr val="tx2"/>
                </a:solidFill>
                <a:latin typeface="Comic Sans MS" panose="030F0702030302020204" pitchFamily="66" charset="0"/>
                <a:cs typeface="Arial" panose="020B0604020202020204" pitchFamily="34" charset="0"/>
              </a:defRPr>
            </a:lvl1pPr>
            <a:lvl2pPr marL="742950" indent="-285750">
              <a:defRPr sz="2000" b="1">
                <a:solidFill>
                  <a:schemeClr val="tx2"/>
                </a:solidFill>
                <a:latin typeface="Comic Sans MS" panose="030F0702030302020204" pitchFamily="66" charset="0"/>
                <a:cs typeface="Arial" panose="020B0604020202020204" pitchFamily="34" charset="0"/>
              </a:defRPr>
            </a:lvl2pPr>
            <a:lvl3pPr marL="1143000" indent="-228600">
              <a:defRPr sz="2000" b="1">
                <a:solidFill>
                  <a:schemeClr val="tx2"/>
                </a:solidFill>
                <a:latin typeface="Comic Sans MS" panose="030F0702030302020204" pitchFamily="66" charset="0"/>
                <a:cs typeface="Arial" panose="020B0604020202020204" pitchFamily="34" charset="0"/>
              </a:defRPr>
            </a:lvl3pPr>
            <a:lvl4pPr marL="1600200" indent="-228600">
              <a:defRPr sz="2000" b="1">
                <a:solidFill>
                  <a:schemeClr val="tx2"/>
                </a:solidFill>
                <a:latin typeface="Comic Sans MS" panose="030F0702030302020204" pitchFamily="66" charset="0"/>
                <a:cs typeface="Arial" panose="020B0604020202020204" pitchFamily="34" charset="0"/>
              </a:defRPr>
            </a:lvl4pPr>
            <a:lvl5pPr marL="2057400" indent="-228600">
              <a:defRPr sz="2000" b="1">
                <a:solidFill>
                  <a:schemeClr val="tx2"/>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9pPr>
          </a:lstStyle>
          <a:p>
            <a:fld id="{9118D35C-FF53-4D51-975A-23B7CF81F7E7}" type="slidenum">
              <a:rPr lang="en-US" altLang="en-US" sz="1200" b="0" smtClean="0">
                <a:solidFill>
                  <a:schemeClr val="tx1"/>
                </a:solidFill>
                <a:latin typeface="Arial" panose="020B0604020202020204" pitchFamily="34" charset="0"/>
              </a:rPr>
              <a:pPr/>
              <a:t>27</a:t>
            </a:fld>
            <a:endParaRPr lang="en-US" altLang="en-US" sz="1200" b="0">
              <a:solidFill>
                <a:schemeClr val="tx1"/>
              </a:solidFill>
              <a:latin typeface="Arial" panose="020B0604020202020204" pitchFamily="34" charset="0"/>
            </a:endParaRPr>
          </a:p>
        </p:txBody>
      </p:sp>
      <p:sp>
        <p:nvSpPr>
          <p:cNvPr id="79875" name="Rectangle 2"/>
          <p:cNvSpPr>
            <a:spLocks noGrp="1" noRot="1" noChangeAspect="1" noChangeArrowheads="1" noTextEdit="1"/>
          </p:cNvSpPr>
          <p:nvPr>
            <p:ph type="sldImg"/>
          </p:nvPr>
        </p:nvSpPr>
        <p:spPr>
          <a:ln/>
        </p:spPr>
      </p:sp>
      <p:sp>
        <p:nvSpPr>
          <p:cNvPr id="79876" name="Rectangle 3"/>
          <p:cNvSpPr>
            <a:spLocks noGrp="1" noChangeArrowheads="1"/>
          </p:cNvSpPr>
          <p:nvPr>
            <p:ph type="body" idx="1"/>
          </p:nvPr>
        </p:nvSpPr>
        <p:spPr>
          <a:noFill/>
        </p:spPr>
        <p:txBody>
          <a:bodyPr/>
          <a:lstStyle/>
          <a:p>
            <a:pPr eaLnBrk="1" hangingPunct="1"/>
            <a:r>
              <a:rPr lang="en-US" altLang="en-US"/>
              <a:t>Ultimately, it boils down to how well an exhibitor has expertly grown and cultivated the show specimens. Irises must be kept watered while their stalks are emerging from the plant rhizomes. One must learn how to manipulate the developing stalk if it appears that branches will be too close to the stalk itself. Cutouts from paper plates or  medicine bottles can act as wedges to force branches away from the main stem of the stalk. One may have to attend daily to the "wedges" to be sure that they have not slipped out of place and allowed the developing branch to return to its normal growth habits. </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lvl1pPr>
              <a:defRPr sz="2000" b="1">
                <a:solidFill>
                  <a:schemeClr val="tx2"/>
                </a:solidFill>
                <a:latin typeface="Comic Sans MS" panose="030F0702030302020204" pitchFamily="66" charset="0"/>
                <a:cs typeface="Arial" panose="020B0604020202020204" pitchFamily="34" charset="0"/>
              </a:defRPr>
            </a:lvl1pPr>
            <a:lvl2pPr marL="742950" indent="-285750">
              <a:defRPr sz="2000" b="1">
                <a:solidFill>
                  <a:schemeClr val="tx2"/>
                </a:solidFill>
                <a:latin typeface="Comic Sans MS" panose="030F0702030302020204" pitchFamily="66" charset="0"/>
                <a:cs typeface="Arial" panose="020B0604020202020204" pitchFamily="34" charset="0"/>
              </a:defRPr>
            </a:lvl2pPr>
            <a:lvl3pPr marL="1143000" indent="-228600">
              <a:defRPr sz="2000" b="1">
                <a:solidFill>
                  <a:schemeClr val="tx2"/>
                </a:solidFill>
                <a:latin typeface="Comic Sans MS" panose="030F0702030302020204" pitchFamily="66" charset="0"/>
                <a:cs typeface="Arial" panose="020B0604020202020204" pitchFamily="34" charset="0"/>
              </a:defRPr>
            </a:lvl3pPr>
            <a:lvl4pPr marL="1600200" indent="-228600">
              <a:defRPr sz="2000" b="1">
                <a:solidFill>
                  <a:schemeClr val="tx2"/>
                </a:solidFill>
                <a:latin typeface="Comic Sans MS" panose="030F0702030302020204" pitchFamily="66" charset="0"/>
                <a:cs typeface="Arial" panose="020B0604020202020204" pitchFamily="34" charset="0"/>
              </a:defRPr>
            </a:lvl4pPr>
            <a:lvl5pPr marL="2057400" indent="-228600">
              <a:defRPr sz="2000" b="1">
                <a:solidFill>
                  <a:schemeClr val="tx2"/>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9pPr>
          </a:lstStyle>
          <a:p>
            <a:fld id="{EBBFEB60-7CED-44D7-8A31-A01439403A2A}" type="slidenum">
              <a:rPr lang="en-US" altLang="en-US" sz="1200" b="0" smtClean="0">
                <a:solidFill>
                  <a:schemeClr val="tx1"/>
                </a:solidFill>
                <a:latin typeface="Arial" panose="020B0604020202020204" pitchFamily="34" charset="0"/>
              </a:rPr>
              <a:pPr/>
              <a:t>28</a:t>
            </a:fld>
            <a:endParaRPr lang="en-US" altLang="en-US" sz="1200" b="0">
              <a:solidFill>
                <a:schemeClr val="tx1"/>
              </a:solidFill>
              <a:latin typeface="Arial" panose="020B0604020202020204" pitchFamily="34" charset="0"/>
            </a:endParaRPr>
          </a:p>
        </p:txBody>
      </p:sp>
      <p:sp>
        <p:nvSpPr>
          <p:cNvPr id="81923" name="Rectangle 2"/>
          <p:cNvSpPr>
            <a:spLocks noGrp="1" noRot="1" noChangeAspect="1" noChangeArrowheads="1" noTextEdit="1"/>
          </p:cNvSpPr>
          <p:nvPr>
            <p:ph type="sldImg"/>
          </p:nvPr>
        </p:nvSpPr>
        <p:spPr>
          <a:ln/>
        </p:spPr>
      </p:sp>
      <p:sp>
        <p:nvSpPr>
          <p:cNvPr id="81924"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p:spPr>
        <p:txBody>
          <a:bodyPr/>
          <a:lstStyle>
            <a:lvl1pPr>
              <a:defRPr sz="2000" b="1">
                <a:solidFill>
                  <a:schemeClr val="tx2"/>
                </a:solidFill>
                <a:latin typeface="Comic Sans MS" panose="030F0702030302020204" pitchFamily="66" charset="0"/>
                <a:cs typeface="Arial" panose="020B0604020202020204" pitchFamily="34" charset="0"/>
              </a:defRPr>
            </a:lvl1pPr>
            <a:lvl2pPr marL="742950" indent="-285750">
              <a:defRPr sz="2000" b="1">
                <a:solidFill>
                  <a:schemeClr val="tx2"/>
                </a:solidFill>
                <a:latin typeface="Comic Sans MS" panose="030F0702030302020204" pitchFamily="66" charset="0"/>
                <a:cs typeface="Arial" panose="020B0604020202020204" pitchFamily="34" charset="0"/>
              </a:defRPr>
            </a:lvl2pPr>
            <a:lvl3pPr marL="1143000" indent="-228600">
              <a:defRPr sz="2000" b="1">
                <a:solidFill>
                  <a:schemeClr val="tx2"/>
                </a:solidFill>
                <a:latin typeface="Comic Sans MS" panose="030F0702030302020204" pitchFamily="66" charset="0"/>
                <a:cs typeface="Arial" panose="020B0604020202020204" pitchFamily="34" charset="0"/>
              </a:defRPr>
            </a:lvl3pPr>
            <a:lvl4pPr marL="1600200" indent="-228600">
              <a:defRPr sz="2000" b="1">
                <a:solidFill>
                  <a:schemeClr val="tx2"/>
                </a:solidFill>
                <a:latin typeface="Comic Sans MS" panose="030F0702030302020204" pitchFamily="66" charset="0"/>
                <a:cs typeface="Arial" panose="020B0604020202020204" pitchFamily="34" charset="0"/>
              </a:defRPr>
            </a:lvl4pPr>
            <a:lvl5pPr marL="2057400" indent="-228600">
              <a:defRPr sz="2000" b="1">
                <a:solidFill>
                  <a:schemeClr val="tx2"/>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9pPr>
          </a:lstStyle>
          <a:p>
            <a:fld id="{31CFA1FF-8F0A-4F3B-A88B-748848A09608}" type="slidenum">
              <a:rPr lang="en-US" altLang="en-US" sz="1200" b="0" smtClean="0">
                <a:solidFill>
                  <a:schemeClr val="tx1"/>
                </a:solidFill>
                <a:latin typeface="Arial" panose="020B0604020202020204" pitchFamily="34" charset="0"/>
              </a:rPr>
              <a:pPr/>
              <a:t>29</a:t>
            </a:fld>
            <a:endParaRPr lang="en-US" altLang="en-US" sz="1200" b="0">
              <a:solidFill>
                <a:schemeClr val="tx1"/>
              </a:solidFill>
              <a:latin typeface="Arial" panose="020B0604020202020204" pitchFamily="34" charset="0"/>
            </a:endParaRPr>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p:spPr>
        <p:txBody>
          <a:bodyPr/>
          <a:lstStyle>
            <a:lvl1pPr>
              <a:defRPr sz="2000" b="1">
                <a:solidFill>
                  <a:schemeClr val="tx2"/>
                </a:solidFill>
                <a:latin typeface="Comic Sans MS" panose="030F0702030302020204" pitchFamily="66" charset="0"/>
                <a:cs typeface="Arial" panose="020B0604020202020204" pitchFamily="34" charset="0"/>
              </a:defRPr>
            </a:lvl1pPr>
            <a:lvl2pPr marL="742950" indent="-285750">
              <a:defRPr sz="2000" b="1">
                <a:solidFill>
                  <a:schemeClr val="tx2"/>
                </a:solidFill>
                <a:latin typeface="Comic Sans MS" panose="030F0702030302020204" pitchFamily="66" charset="0"/>
                <a:cs typeface="Arial" panose="020B0604020202020204" pitchFamily="34" charset="0"/>
              </a:defRPr>
            </a:lvl2pPr>
            <a:lvl3pPr marL="1143000" indent="-228600">
              <a:defRPr sz="2000" b="1">
                <a:solidFill>
                  <a:schemeClr val="tx2"/>
                </a:solidFill>
                <a:latin typeface="Comic Sans MS" panose="030F0702030302020204" pitchFamily="66" charset="0"/>
                <a:cs typeface="Arial" panose="020B0604020202020204" pitchFamily="34" charset="0"/>
              </a:defRPr>
            </a:lvl3pPr>
            <a:lvl4pPr marL="1600200" indent="-228600">
              <a:defRPr sz="2000" b="1">
                <a:solidFill>
                  <a:schemeClr val="tx2"/>
                </a:solidFill>
                <a:latin typeface="Comic Sans MS" panose="030F0702030302020204" pitchFamily="66" charset="0"/>
                <a:cs typeface="Arial" panose="020B0604020202020204" pitchFamily="34" charset="0"/>
              </a:defRPr>
            </a:lvl4pPr>
            <a:lvl5pPr marL="2057400" indent="-228600">
              <a:defRPr sz="2000" b="1">
                <a:solidFill>
                  <a:schemeClr val="tx2"/>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9pPr>
          </a:lstStyle>
          <a:p>
            <a:fld id="{6C7DB22F-5A21-407C-B8D6-6C913B729676}" type="slidenum">
              <a:rPr lang="en-US" altLang="en-US" sz="1200" b="0" smtClean="0">
                <a:solidFill>
                  <a:schemeClr val="tx1"/>
                </a:solidFill>
                <a:latin typeface="Arial" panose="020B0604020202020204" pitchFamily="34" charset="0"/>
              </a:rPr>
              <a:pPr/>
              <a:t>30</a:t>
            </a:fld>
            <a:endParaRPr lang="en-US" altLang="en-US" sz="1200" b="0">
              <a:solidFill>
                <a:schemeClr val="tx1"/>
              </a:solidFill>
              <a:latin typeface="Arial" panose="020B0604020202020204" pitchFamily="34" charset="0"/>
            </a:endParaRPr>
          </a:p>
        </p:txBody>
      </p:sp>
      <p:sp>
        <p:nvSpPr>
          <p:cNvPr id="86019" name="Rectangle 2"/>
          <p:cNvSpPr>
            <a:spLocks noGrp="1" noRot="1" noChangeAspect="1" noChangeArrowheads="1" noTextEdit="1"/>
          </p:cNvSpPr>
          <p:nvPr>
            <p:ph type="sldImg"/>
          </p:nvPr>
        </p:nvSpPr>
        <p:spPr>
          <a:ln/>
        </p:spPr>
      </p:sp>
      <p:sp>
        <p:nvSpPr>
          <p:cNvPr id="86020"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lvl1pPr>
              <a:defRPr sz="2000" b="1">
                <a:solidFill>
                  <a:schemeClr val="tx2"/>
                </a:solidFill>
                <a:latin typeface="Comic Sans MS" panose="030F0702030302020204" pitchFamily="66" charset="0"/>
                <a:cs typeface="Arial" panose="020B0604020202020204" pitchFamily="34" charset="0"/>
              </a:defRPr>
            </a:lvl1pPr>
            <a:lvl2pPr marL="742950" indent="-285750">
              <a:defRPr sz="2000" b="1">
                <a:solidFill>
                  <a:schemeClr val="tx2"/>
                </a:solidFill>
                <a:latin typeface="Comic Sans MS" panose="030F0702030302020204" pitchFamily="66" charset="0"/>
                <a:cs typeface="Arial" panose="020B0604020202020204" pitchFamily="34" charset="0"/>
              </a:defRPr>
            </a:lvl2pPr>
            <a:lvl3pPr marL="1143000" indent="-228600">
              <a:defRPr sz="2000" b="1">
                <a:solidFill>
                  <a:schemeClr val="tx2"/>
                </a:solidFill>
                <a:latin typeface="Comic Sans MS" panose="030F0702030302020204" pitchFamily="66" charset="0"/>
                <a:cs typeface="Arial" panose="020B0604020202020204" pitchFamily="34" charset="0"/>
              </a:defRPr>
            </a:lvl3pPr>
            <a:lvl4pPr marL="1600200" indent="-228600">
              <a:defRPr sz="2000" b="1">
                <a:solidFill>
                  <a:schemeClr val="tx2"/>
                </a:solidFill>
                <a:latin typeface="Comic Sans MS" panose="030F0702030302020204" pitchFamily="66" charset="0"/>
                <a:cs typeface="Arial" panose="020B0604020202020204" pitchFamily="34" charset="0"/>
              </a:defRPr>
            </a:lvl4pPr>
            <a:lvl5pPr marL="2057400" indent="-228600">
              <a:defRPr sz="2000" b="1">
                <a:solidFill>
                  <a:schemeClr val="tx2"/>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9pPr>
          </a:lstStyle>
          <a:p>
            <a:fld id="{06041B3D-BA3E-44F2-A89C-9E145ABEF02A}" type="slidenum">
              <a:rPr lang="en-US" altLang="en-US" sz="1200" b="0" smtClean="0">
                <a:solidFill>
                  <a:schemeClr val="tx1"/>
                </a:solidFill>
                <a:latin typeface="Arial" panose="020B0604020202020204" pitchFamily="34" charset="0"/>
              </a:rPr>
              <a:pPr/>
              <a:t>3</a:t>
            </a:fld>
            <a:endParaRPr lang="en-US" altLang="en-US" sz="1200" b="0">
              <a:solidFill>
                <a:schemeClr val="tx1"/>
              </a:solidFill>
              <a:latin typeface="Arial" panose="020B0604020202020204" pitchFamily="34" charset="0"/>
            </a:endParaRPr>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p:spPr>
        <p:txBody>
          <a:bodyPr/>
          <a:lstStyle>
            <a:lvl1pPr>
              <a:defRPr sz="2000" b="1">
                <a:solidFill>
                  <a:schemeClr val="tx2"/>
                </a:solidFill>
                <a:latin typeface="Comic Sans MS" panose="030F0702030302020204" pitchFamily="66" charset="0"/>
                <a:cs typeface="Arial" panose="020B0604020202020204" pitchFamily="34" charset="0"/>
              </a:defRPr>
            </a:lvl1pPr>
            <a:lvl2pPr marL="742950" indent="-285750">
              <a:defRPr sz="2000" b="1">
                <a:solidFill>
                  <a:schemeClr val="tx2"/>
                </a:solidFill>
                <a:latin typeface="Comic Sans MS" panose="030F0702030302020204" pitchFamily="66" charset="0"/>
                <a:cs typeface="Arial" panose="020B0604020202020204" pitchFamily="34" charset="0"/>
              </a:defRPr>
            </a:lvl2pPr>
            <a:lvl3pPr marL="1143000" indent="-228600">
              <a:defRPr sz="2000" b="1">
                <a:solidFill>
                  <a:schemeClr val="tx2"/>
                </a:solidFill>
                <a:latin typeface="Comic Sans MS" panose="030F0702030302020204" pitchFamily="66" charset="0"/>
                <a:cs typeface="Arial" panose="020B0604020202020204" pitchFamily="34" charset="0"/>
              </a:defRPr>
            </a:lvl3pPr>
            <a:lvl4pPr marL="1600200" indent="-228600">
              <a:defRPr sz="2000" b="1">
                <a:solidFill>
                  <a:schemeClr val="tx2"/>
                </a:solidFill>
                <a:latin typeface="Comic Sans MS" panose="030F0702030302020204" pitchFamily="66" charset="0"/>
                <a:cs typeface="Arial" panose="020B0604020202020204" pitchFamily="34" charset="0"/>
              </a:defRPr>
            </a:lvl4pPr>
            <a:lvl5pPr marL="2057400" indent="-228600">
              <a:defRPr sz="2000" b="1">
                <a:solidFill>
                  <a:schemeClr val="tx2"/>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9pPr>
          </a:lstStyle>
          <a:p>
            <a:fld id="{4549B669-4F92-4F60-9B60-0C6F7F46E53B}" type="slidenum">
              <a:rPr lang="en-US" altLang="en-US" sz="1200" b="0" smtClean="0">
                <a:solidFill>
                  <a:schemeClr val="tx1"/>
                </a:solidFill>
                <a:latin typeface="Arial" panose="020B0604020202020204" pitchFamily="34" charset="0"/>
              </a:rPr>
              <a:pPr/>
              <a:t>31</a:t>
            </a:fld>
            <a:endParaRPr lang="en-US" altLang="en-US" sz="1200" b="0">
              <a:solidFill>
                <a:schemeClr val="tx1"/>
              </a:solidFill>
              <a:latin typeface="Arial" panose="020B0604020202020204" pitchFamily="34" charset="0"/>
            </a:endParaRPr>
          </a:p>
        </p:txBody>
      </p:sp>
      <p:sp>
        <p:nvSpPr>
          <p:cNvPr id="88067" name="Rectangle 2"/>
          <p:cNvSpPr>
            <a:spLocks noGrp="1" noRot="1" noChangeAspect="1" noChangeArrowheads="1" noTextEdit="1"/>
          </p:cNvSpPr>
          <p:nvPr>
            <p:ph type="sldImg"/>
          </p:nvPr>
        </p:nvSpPr>
        <p:spPr>
          <a:ln/>
        </p:spPr>
      </p:sp>
      <p:sp>
        <p:nvSpPr>
          <p:cNvPr id="88068"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p:spPr>
        <p:txBody>
          <a:bodyPr/>
          <a:lstStyle>
            <a:lvl1pPr>
              <a:defRPr sz="2000" b="1">
                <a:solidFill>
                  <a:schemeClr val="tx2"/>
                </a:solidFill>
                <a:latin typeface="Comic Sans MS" panose="030F0702030302020204" pitchFamily="66" charset="0"/>
                <a:cs typeface="Arial" panose="020B0604020202020204" pitchFamily="34" charset="0"/>
              </a:defRPr>
            </a:lvl1pPr>
            <a:lvl2pPr marL="742950" indent="-285750">
              <a:defRPr sz="2000" b="1">
                <a:solidFill>
                  <a:schemeClr val="tx2"/>
                </a:solidFill>
                <a:latin typeface="Comic Sans MS" panose="030F0702030302020204" pitchFamily="66" charset="0"/>
                <a:cs typeface="Arial" panose="020B0604020202020204" pitchFamily="34" charset="0"/>
              </a:defRPr>
            </a:lvl2pPr>
            <a:lvl3pPr marL="1143000" indent="-228600">
              <a:defRPr sz="2000" b="1">
                <a:solidFill>
                  <a:schemeClr val="tx2"/>
                </a:solidFill>
                <a:latin typeface="Comic Sans MS" panose="030F0702030302020204" pitchFamily="66" charset="0"/>
                <a:cs typeface="Arial" panose="020B0604020202020204" pitchFamily="34" charset="0"/>
              </a:defRPr>
            </a:lvl3pPr>
            <a:lvl4pPr marL="1600200" indent="-228600">
              <a:defRPr sz="2000" b="1">
                <a:solidFill>
                  <a:schemeClr val="tx2"/>
                </a:solidFill>
                <a:latin typeface="Comic Sans MS" panose="030F0702030302020204" pitchFamily="66" charset="0"/>
                <a:cs typeface="Arial" panose="020B0604020202020204" pitchFamily="34" charset="0"/>
              </a:defRPr>
            </a:lvl4pPr>
            <a:lvl5pPr marL="2057400" indent="-228600">
              <a:defRPr sz="2000" b="1">
                <a:solidFill>
                  <a:schemeClr val="tx2"/>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9pPr>
          </a:lstStyle>
          <a:p>
            <a:fld id="{8EADBD40-C4C2-475E-9712-91FE114BD9A4}" type="slidenum">
              <a:rPr lang="en-US" altLang="en-US" sz="1200" b="0" smtClean="0">
                <a:solidFill>
                  <a:schemeClr val="tx1"/>
                </a:solidFill>
                <a:latin typeface="Arial" panose="020B0604020202020204" pitchFamily="34" charset="0"/>
              </a:rPr>
              <a:pPr/>
              <a:t>32</a:t>
            </a:fld>
            <a:endParaRPr lang="en-US" altLang="en-US" sz="1200" b="0">
              <a:solidFill>
                <a:schemeClr val="tx1"/>
              </a:solidFill>
              <a:latin typeface="Arial" panose="020B0604020202020204" pitchFamily="34" charset="0"/>
            </a:endParaRPr>
          </a:p>
        </p:txBody>
      </p:sp>
      <p:sp>
        <p:nvSpPr>
          <p:cNvPr id="90115" name="Rectangle 2"/>
          <p:cNvSpPr>
            <a:spLocks noGrp="1" noRot="1" noChangeAspect="1" noChangeArrowheads="1" noTextEdit="1"/>
          </p:cNvSpPr>
          <p:nvPr>
            <p:ph type="sldImg"/>
          </p:nvPr>
        </p:nvSpPr>
        <p:spPr>
          <a:ln/>
        </p:spPr>
      </p:sp>
      <p:sp>
        <p:nvSpPr>
          <p:cNvPr id="90116" name="Rectangle 3"/>
          <p:cNvSpPr>
            <a:spLocks noGrp="1" noChangeArrowheads="1"/>
          </p:cNvSpPr>
          <p:nvPr>
            <p:ph type="body" idx="1"/>
          </p:nvPr>
        </p:nvSpPr>
        <p:spPr>
          <a:noFill/>
        </p:spPr>
        <p:txBody>
          <a:bodyPr/>
          <a:lstStyle/>
          <a:p>
            <a:pPr eaLnBrk="1" hangingPunct="1"/>
            <a:r>
              <a:rPr lang="en-US" altLang="en-US"/>
              <a:t>Try to leave every stalk you plan to exhibit out in the garden on the plant until the very last moment. Irises look much better if they are allowed to naturally open in the garden. Sometimes they just don't open right once they have been cut and taken inside and put under air conditioning or forced heat air circulation. </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p:spPr>
        <p:txBody>
          <a:bodyPr/>
          <a:lstStyle>
            <a:lvl1pPr>
              <a:defRPr sz="2000" b="1">
                <a:solidFill>
                  <a:schemeClr val="tx2"/>
                </a:solidFill>
                <a:latin typeface="Comic Sans MS" panose="030F0702030302020204" pitchFamily="66" charset="0"/>
                <a:cs typeface="Arial" panose="020B0604020202020204" pitchFamily="34" charset="0"/>
              </a:defRPr>
            </a:lvl1pPr>
            <a:lvl2pPr marL="742950" indent="-285750">
              <a:defRPr sz="2000" b="1">
                <a:solidFill>
                  <a:schemeClr val="tx2"/>
                </a:solidFill>
                <a:latin typeface="Comic Sans MS" panose="030F0702030302020204" pitchFamily="66" charset="0"/>
                <a:cs typeface="Arial" panose="020B0604020202020204" pitchFamily="34" charset="0"/>
              </a:defRPr>
            </a:lvl2pPr>
            <a:lvl3pPr marL="1143000" indent="-228600">
              <a:defRPr sz="2000" b="1">
                <a:solidFill>
                  <a:schemeClr val="tx2"/>
                </a:solidFill>
                <a:latin typeface="Comic Sans MS" panose="030F0702030302020204" pitchFamily="66" charset="0"/>
                <a:cs typeface="Arial" panose="020B0604020202020204" pitchFamily="34" charset="0"/>
              </a:defRPr>
            </a:lvl3pPr>
            <a:lvl4pPr marL="1600200" indent="-228600">
              <a:defRPr sz="2000" b="1">
                <a:solidFill>
                  <a:schemeClr val="tx2"/>
                </a:solidFill>
                <a:latin typeface="Comic Sans MS" panose="030F0702030302020204" pitchFamily="66" charset="0"/>
                <a:cs typeface="Arial" panose="020B0604020202020204" pitchFamily="34" charset="0"/>
              </a:defRPr>
            </a:lvl4pPr>
            <a:lvl5pPr marL="2057400" indent="-228600">
              <a:defRPr sz="2000" b="1">
                <a:solidFill>
                  <a:schemeClr val="tx2"/>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9pPr>
          </a:lstStyle>
          <a:p>
            <a:fld id="{043A4078-E443-4930-9F62-D90904802D57}" type="slidenum">
              <a:rPr lang="en-US" altLang="en-US" sz="1200" b="0" smtClean="0">
                <a:solidFill>
                  <a:schemeClr val="tx1"/>
                </a:solidFill>
                <a:latin typeface="Arial" panose="020B0604020202020204" pitchFamily="34" charset="0"/>
              </a:rPr>
              <a:pPr/>
              <a:t>33</a:t>
            </a:fld>
            <a:endParaRPr lang="en-US" altLang="en-US" sz="1200" b="0">
              <a:solidFill>
                <a:schemeClr val="tx1"/>
              </a:solidFill>
              <a:latin typeface="Arial" panose="020B0604020202020204" pitchFamily="34" charset="0"/>
            </a:endParaRPr>
          </a:p>
        </p:txBody>
      </p:sp>
      <p:sp>
        <p:nvSpPr>
          <p:cNvPr id="92163" name="Rectangle 2"/>
          <p:cNvSpPr>
            <a:spLocks noGrp="1" noRot="1" noChangeAspect="1" noChangeArrowheads="1" noTextEdit="1"/>
          </p:cNvSpPr>
          <p:nvPr>
            <p:ph type="sldImg"/>
          </p:nvPr>
        </p:nvSpPr>
        <p:spPr>
          <a:ln/>
        </p:spPr>
      </p:sp>
      <p:sp>
        <p:nvSpPr>
          <p:cNvPr id="92164" name="Rectangle 3"/>
          <p:cNvSpPr>
            <a:spLocks noGrp="1" noChangeArrowheads="1"/>
          </p:cNvSpPr>
          <p:nvPr>
            <p:ph type="body" idx="1"/>
          </p:nvPr>
        </p:nvSpPr>
        <p:spPr>
          <a:noFill/>
        </p:spPr>
        <p:txBody>
          <a:bodyPr/>
          <a:lstStyle/>
          <a:p>
            <a:pPr eaLnBrk="1" hangingPunct="1"/>
            <a:r>
              <a:rPr lang="en-US" altLang="en-US"/>
              <a:t>Picture was taken at Schreiners in Oregon who sell cut Irises by the bucket!</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p:spPr>
        <p:txBody>
          <a:bodyPr/>
          <a:lstStyle>
            <a:lvl1pPr>
              <a:defRPr sz="2000" b="1">
                <a:solidFill>
                  <a:schemeClr val="tx2"/>
                </a:solidFill>
                <a:latin typeface="Comic Sans MS" panose="030F0702030302020204" pitchFamily="66" charset="0"/>
                <a:cs typeface="Arial" panose="020B0604020202020204" pitchFamily="34" charset="0"/>
              </a:defRPr>
            </a:lvl1pPr>
            <a:lvl2pPr marL="742950" indent="-285750">
              <a:defRPr sz="2000" b="1">
                <a:solidFill>
                  <a:schemeClr val="tx2"/>
                </a:solidFill>
                <a:latin typeface="Comic Sans MS" panose="030F0702030302020204" pitchFamily="66" charset="0"/>
                <a:cs typeface="Arial" panose="020B0604020202020204" pitchFamily="34" charset="0"/>
              </a:defRPr>
            </a:lvl2pPr>
            <a:lvl3pPr marL="1143000" indent="-228600">
              <a:defRPr sz="2000" b="1">
                <a:solidFill>
                  <a:schemeClr val="tx2"/>
                </a:solidFill>
                <a:latin typeface="Comic Sans MS" panose="030F0702030302020204" pitchFamily="66" charset="0"/>
                <a:cs typeface="Arial" panose="020B0604020202020204" pitchFamily="34" charset="0"/>
              </a:defRPr>
            </a:lvl3pPr>
            <a:lvl4pPr marL="1600200" indent="-228600">
              <a:defRPr sz="2000" b="1">
                <a:solidFill>
                  <a:schemeClr val="tx2"/>
                </a:solidFill>
                <a:latin typeface="Comic Sans MS" panose="030F0702030302020204" pitchFamily="66" charset="0"/>
                <a:cs typeface="Arial" panose="020B0604020202020204" pitchFamily="34" charset="0"/>
              </a:defRPr>
            </a:lvl4pPr>
            <a:lvl5pPr marL="2057400" indent="-228600">
              <a:defRPr sz="2000" b="1">
                <a:solidFill>
                  <a:schemeClr val="tx2"/>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9pPr>
          </a:lstStyle>
          <a:p>
            <a:fld id="{D5A11BCA-E4A9-4568-A842-3A9B62569913}" type="slidenum">
              <a:rPr lang="en-US" altLang="en-US" sz="1200" b="0" smtClean="0">
                <a:solidFill>
                  <a:schemeClr val="tx1"/>
                </a:solidFill>
                <a:latin typeface="Arial" panose="020B0604020202020204" pitchFamily="34" charset="0"/>
              </a:rPr>
              <a:pPr/>
              <a:t>34</a:t>
            </a:fld>
            <a:endParaRPr lang="en-US" altLang="en-US" sz="1200" b="0">
              <a:solidFill>
                <a:schemeClr val="tx1"/>
              </a:solidFill>
              <a:latin typeface="Arial" panose="020B0604020202020204" pitchFamily="34" charset="0"/>
            </a:endParaRPr>
          </a:p>
        </p:txBody>
      </p:sp>
      <p:sp>
        <p:nvSpPr>
          <p:cNvPr id="94211" name="Rectangle 2"/>
          <p:cNvSpPr>
            <a:spLocks noGrp="1" noRot="1" noChangeAspect="1" noChangeArrowheads="1" noTextEdit="1"/>
          </p:cNvSpPr>
          <p:nvPr>
            <p:ph type="sldImg"/>
          </p:nvPr>
        </p:nvSpPr>
        <p:spPr>
          <a:ln/>
        </p:spPr>
      </p:sp>
      <p:sp>
        <p:nvSpPr>
          <p:cNvPr id="94212"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Seen at the Greater</a:t>
            </a:r>
            <a:r>
              <a:rPr lang="en-US" baseline="0" dirty="0"/>
              <a:t> New Orleans Iris Society LA show at the 2018 national AIS convention</a:t>
            </a:r>
            <a:endParaRPr lang="en-US" dirty="0"/>
          </a:p>
        </p:txBody>
      </p:sp>
      <p:sp>
        <p:nvSpPr>
          <p:cNvPr id="4" name="Slide Number Placeholder 3"/>
          <p:cNvSpPr>
            <a:spLocks noGrp="1"/>
          </p:cNvSpPr>
          <p:nvPr>
            <p:ph type="sldNum" sz="quarter" idx="10"/>
          </p:nvPr>
        </p:nvSpPr>
        <p:spPr/>
        <p:txBody>
          <a:bodyPr/>
          <a:lstStyle/>
          <a:p>
            <a:fld id="{00E957DF-2955-4F7C-9ECA-1FE504BCE112}" type="slidenum">
              <a:rPr lang="en-US" altLang="en-US" smtClean="0"/>
              <a:pPr/>
              <a:t>36</a:t>
            </a:fld>
            <a:endParaRPr lang="en-US" altLang="en-US"/>
          </a:p>
        </p:txBody>
      </p:sp>
    </p:spTree>
    <p:extLst>
      <p:ext uri="{BB962C8B-B14F-4D97-AF65-F5344CB8AC3E}">
        <p14:creationId xmlns:p14="http://schemas.microsoft.com/office/powerpoint/2010/main" val="256039337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noFill/>
        </p:spPr>
        <p:txBody>
          <a:bodyPr/>
          <a:lstStyle>
            <a:lvl1pPr>
              <a:defRPr sz="2000" b="1">
                <a:solidFill>
                  <a:schemeClr val="tx2"/>
                </a:solidFill>
                <a:latin typeface="Comic Sans MS" panose="030F0702030302020204" pitchFamily="66" charset="0"/>
                <a:cs typeface="Arial" panose="020B0604020202020204" pitchFamily="34" charset="0"/>
              </a:defRPr>
            </a:lvl1pPr>
            <a:lvl2pPr marL="742950" indent="-285750">
              <a:defRPr sz="2000" b="1">
                <a:solidFill>
                  <a:schemeClr val="tx2"/>
                </a:solidFill>
                <a:latin typeface="Comic Sans MS" panose="030F0702030302020204" pitchFamily="66" charset="0"/>
                <a:cs typeface="Arial" panose="020B0604020202020204" pitchFamily="34" charset="0"/>
              </a:defRPr>
            </a:lvl2pPr>
            <a:lvl3pPr marL="1143000" indent="-228600">
              <a:defRPr sz="2000" b="1">
                <a:solidFill>
                  <a:schemeClr val="tx2"/>
                </a:solidFill>
                <a:latin typeface="Comic Sans MS" panose="030F0702030302020204" pitchFamily="66" charset="0"/>
                <a:cs typeface="Arial" panose="020B0604020202020204" pitchFamily="34" charset="0"/>
              </a:defRPr>
            </a:lvl3pPr>
            <a:lvl4pPr marL="1600200" indent="-228600">
              <a:defRPr sz="2000" b="1">
                <a:solidFill>
                  <a:schemeClr val="tx2"/>
                </a:solidFill>
                <a:latin typeface="Comic Sans MS" panose="030F0702030302020204" pitchFamily="66" charset="0"/>
                <a:cs typeface="Arial" panose="020B0604020202020204" pitchFamily="34" charset="0"/>
              </a:defRPr>
            </a:lvl4pPr>
            <a:lvl5pPr marL="2057400" indent="-228600">
              <a:defRPr sz="2000" b="1">
                <a:solidFill>
                  <a:schemeClr val="tx2"/>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9pPr>
          </a:lstStyle>
          <a:p>
            <a:fld id="{AAF129E6-911A-49F7-9341-85709CFD56D5}" type="slidenum">
              <a:rPr lang="en-US" altLang="en-US" sz="1200" b="0" smtClean="0">
                <a:solidFill>
                  <a:schemeClr val="tx1"/>
                </a:solidFill>
                <a:latin typeface="Arial" panose="020B0604020202020204" pitchFamily="34" charset="0"/>
              </a:rPr>
              <a:pPr/>
              <a:t>37</a:t>
            </a:fld>
            <a:endParaRPr lang="en-US" altLang="en-US" sz="1200" b="0">
              <a:solidFill>
                <a:schemeClr val="tx1"/>
              </a:solidFill>
              <a:latin typeface="Arial" panose="020B0604020202020204" pitchFamily="34" charset="0"/>
            </a:endParaRPr>
          </a:p>
        </p:txBody>
      </p:sp>
      <p:sp>
        <p:nvSpPr>
          <p:cNvPr id="96259" name="Rectangle 2"/>
          <p:cNvSpPr>
            <a:spLocks noGrp="1" noRot="1" noChangeAspect="1" noChangeArrowheads="1" noTextEdit="1"/>
          </p:cNvSpPr>
          <p:nvPr>
            <p:ph type="sldImg"/>
          </p:nvPr>
        </p:nvSpPr>
        <p:spPr>
          <a:ln/>
        </p:spPr>
      </p:sp>
      <p:sp>
        <p:nvSpPr>
          <p:cNvPr id="96260"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p:spPr>
        <p:txBody>
          <a:bodyPr/>
          <a:lstStyle>
            <a:lvl1pPr>
              <a:defRPr sz="2000" b="1">
                <a:solidFill>
                  <a:schemeClr val="tx2"/>
                </a:solidFill>
                <a:latin typeface="Comic Sans MS" panose="030F0702030302020204" pitchFamily="66" charset="0"/>
                <a:cs typeface="Arial" panose="020B0604020202020204" pitchFamily="34" charset="0"/>
              </a:defRPr>
            </a:lvl1pPr>
            <a:lvl2pPr marL="742950" indent="-285750">
              <a:defRPr sz="2000" b="1">
                <a:solidFill>
                  <a:schemeClr val="tx2"/>
                </a:solidFill>
                <a:latin typeface="Comic Sans MS" panose="030F0702030302020204" pitchFamily="66" charset="0"/>
                <a:cs typeface="Arial" panose="020B0604020202020204" pitchFamily="34" charset="0"/>
              </a:defRPr>
            </a:lvl2pPr>
            <a:lvl3pPr marL="1143000" indent="-228600">
              <a:defRPr sz="2000" b="1">
                <a:solidFill>
                  <a:schemeClr val="tx2"/>
                </a:solidFill>
                <a:latin typeface="Comic Sans MS" panose="030F0702030302020204" pitchFamily="66" charset="0"/>
                <a:cs typeface="Arial" panose="020B0604020202020204" pitchFamily="34" charset="0"/>
              </a:defRPr>
            </a:lvl3pPr>
            <a:lvl4pPr marL="1600200" indent="-228600">
              <a:defRPr sz="2000" b="1">
                <a:solidFill>
                  <a:schemeClr val="tx2"/>
                </a:solidFill>
                <a:latin typeface="Comic Sans MS" panose="030F0702030302020204" pitchFamily="66" charset="0"/>
                <a:cs typeface="Arial" panose="020B0604020202020204" pitchFamily="34" charset="0"/>
              </a:defRPr>
            </a:lvl4pPr>
            <a:lvl5pPr marL="2057400" indent="-228600">
              <a:defRPr sz="2000" b="1">
                <a:solidFill>
                  <a:schemeClr val="tx2"/>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9pPr>
          </a:lstStyle>
          <a:p>
            <a:fld id="{34421A8E-648A-4155-AA58-64EC88ECB43A}" type="slidenum">
              <a:rPr lang="en-US" altLang="en-US" sz="1200" b="0" smtClean="0">
                <a:solidFill>
                  <a:schemeClr val="tx1"/>
                </a:solidFill>
                <a:latin typeface="Arial" panose="020B0604020202020204" pitchFamily="34" charset="0"/>
              </a:rPr>
              <a:pPr/>
              <a:t>38</a:t>
            </a:fld>
            <a:endParaRPr lang="en-US" altLang="en-US" sz="1200" b="0">
              <a:solidFill>
                <a:schemeClr val="tx1"/>
              </a:solidFill>
              <a:latin typeface="Arial" panose="020B0604020202020204" pitchFamily="34" charset="0"/>
            </a:endParaRPr>
          </a:p>
        </p:txBody>
      </p:sp>
      <p:sp>
        <p:nvSpPr>
          <p:cNvPr id="98307" name="Rectangle 2"/>
          <p:cNvSpPr>
            <a:spLocks noGrp="1" noRot="1" noChangeAspect="1" noChangeArrowheads="1" noTextEdit="1"/>
          </p:cNvSpPr>
          <p:nvPr>
            <p:ph type="sldImg"/>
          </p:nvPr>
        </p:nvSpPr>
        <p:spPr>
          <a:ln/>
        </p:spPr>
      </p:sp>
      <p:sp>
        <p:nvSpPr>
          <p:cNvPr id="98308"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p:spPr>
        <p:txBody>
          <a:bodyPr/>
          <a:lstStyle>
            <a:lvl1pPr>
              <a:defRPr sz="2000" b="1">
                <a:solidFill>
                  <a:schemeClr val="tx2"/>
                </a:solidFill>
                <a:latin typeface="Comic Sans MS" panose="030F0702030302020204" pitchFamily="66" charset="0"/>
                <a:cs typeface="Arial" panose="020B0604020202020204" pitchFamily="34" charset="0"/>
              </a:defRPr>
            </a:lvl1pPr>
            <a:lvl2pPr marL="742950" indent="-285750">
              <a:defRPr sz="2000" b="1">
                <a:solidFill>
                  <a:schemeClr val="tx2"/>
                </a:solidFill>
                <a:latin typeface="Comic Sans MS" panose="030F0702030302020204" pitchFamily="66" charset="0"/>
                <a:cs typeface="Arial" panose="020B0604020202020204" pitchFamily="34" charset="0"/>
              </a:defRPr>
            </a:lvl2pPr>
            <a:lvl3pPr marL="1143000" indent="-228600">
              <a:defRPr sz="2000" b="1">
                <a:solidFill>
                  <a:schemeClr val="tx2"/>
                </a:solidFill>
                <a:latin typeface="Comic Sans MS" panose="030F0702030302020204" pitchFamily="66" charset="0"/>
                <a:cs typeface="Arial" panose="020B0604020202020204" pitchFamily="34" charset="0"/>
              </a:defRPr>
            </a:lvl3pPr>
            <a:lvl4pPr marL="1600200" indent="-228600">
              <a:defRPr sz="2000" b="1">
                <a:solidFill>
                  <a:schemeClr val="tx2"/>
                </a:solidFill>
                <a:latin typeface="Comic Sans MS" panose="030F0702030302020204" pitchFamily="66" charset="0"/>
                <a:cs typeface="Arial" panose="020B0604020202020204" pitchFamily="34" charset="0"/>
              </a:defRPr>
            </a:lvl4pPr>
            <a:lvl5pPr marL="2057400" indent="-228600">
              <a:defRPr sz="2000" b="1">
                <a:solidFill>
                  <a:schemeClr val="tx2"/>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9pPr>
          </a:lstStyle>
          <a:p>
            <a:fld id="{8000A5EA-0E3B-4A94-8128-694267F33773}" type="slidenum">
              <a:rPr lang="en-US" altLang="en-US" sz="1200" b="0" smtClean="0">
                <a:solidFill>
                  <a:schemeClr val="tx1"/>
                </a:solidFill>
                <a:latin typeface="Arial" panose="020B0604020202020204" pitchFamily="34" charset="0"/>
              </a:rPr>
              <a:pPr/>
              <a:t>39</a:t>
            </a:fld>
            <a:endParaRPr lang="en-US" altLang="en-US" sz="1200" b="0">
              <a:solidFill>
                <a:schemeClr val="tx1"/>
              </a:solidFill>
              <a:latin typeface="Arial" panose="020B0604020202020204" pitchFamily="34" charset="0"/>
            </a:endParaRPr>
          </a:p>
        </p:txBody>
      </p:sp>
      <p:sp>
        <p:nvSpPr>
          <p:cNvPr id="100355" name="Rectangle 2"/>
          <p:cNvSpPr>
            <a:spLocks noGrp="1" noRot="1" noChangeAspect="1" noChangeArrowheads="1" noTextEdit="1"/>
          </p:cNvSpPr>
          <p:nvPr>
            <p:ph type="sldImg"/>
          </p:nvPr>
        </p:nvSpPr>
        <p:spPr>
          <a:ln/>
        </p:spPr>
      </p:sp>
      <p:sp>
        <p:nvSpPr>
          <p:cNvPr id="100356"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p:spPr>
        <p:txBody>
          <a:bodyPr/>
          <a:lstStyle>
            <a:lvl1pPr>
              <a:defRPr sz="2000" b="1">
                <a:solidFill>
                  <a:schemeClr val="tx2"/>
                </a:solidFill>
                <a:latin typeface="Comic Sans MS" panose="030F0702030302020204" pitchFamily="66" charset="0"/>
                <a:cs typeface="Arial" panose="020B0604020202020204" pitchFamily="34" charset="0"/>
              </a:defRPr>
            </a:lvl1pPr>
            <a:lvl2pPr marL="742950" indent="-285750">
              <a:defRPr sz="2000" b="1">
                <a:solidFill>
                  <a:schemeClr val="tx2"/>
                </a:solidFill>
                <a:latin typeface="Comic Sans MS" panose="030F0702030302020204" pitchFamily="66" charset="0"/>
                <a:cs typeface="Arial" panose="020B0604020202020204" pitchFamily="34" charset="0"/>
              </a:defRPr>
            </a:lvl2pPr>
            <a:lvl3pPr marL="1143000" indent="-228600">
              <a:defRPr sz="2000" b="1">
                <a:solidFill>
                  <a:schemeClr val="tx2"/>
                </a:solidFill>
                <a:latin typeface="Comic Sans MS" panose="030F0702030302020204" pitchFamily="66" charset="0"/>
                <a:cs typeface="Arial" panose="020B0604020202020204" pitchFamily="34" charset="0"/>
              </a:defRPr>
            </a:lvl3pPr>
            <a:lvl4pPr marL="1600200" indent="-228600">
              <a:defRPr sz="2000" b="1">
                <a:solidFill>
                  <a:schemeClr val="tx2"/>
                </a:solidFill>
                <a:latin typeface="Comic Sans MS" panose="030F0702030302020204" pitchFamily="66" charset="0"/>
                <a:cs typeface="Arial" panose="020B0604020202020204" pitchFamily="34" charset="0"/>
              </a:defRPr>
            </a:lvl4pPr>
            <a:lvl5pPr marL="2057400" indent="-228600">
              <a:defRPr sz="2000" b="1">
                <a:solidFill>
                  <a:schemeClr val="tx2"/>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9pPr>
          </a:lstStyle>
          <a:p>
            <a:fld id="{6B810ED1-588C-4E88-B3B8-C65728A7A56B}" type="slidenum">
              <a:rPr lang="en-US" altLang="en-US" sz="1200" b="0" smtClean="0">
                <a:solidFill>
                  <a:schemeClr val="tx1"/>
                </a:solidFill>
                <a:latin typeface="Arial" panose="020B0604020202020204" pitchFamily="34" charset="0"/>
              </a:rPr>
              <a:pPr/>
              <a:t>40</a:t>
            </a:fld>
            <a:endParaRPr lang="en-US" altLang="en-US" sz="1200" b="0">
              <a:solidFill>
                <a:schemeClr val="tx1"/>
              </a:solidFill>
              <a:latin typeface="Arial" panose="020B0604020202020204" pitchFamily="34" charset="0"/>
            </a:endParaRPr>
          </a:p>
        </p:txBody>
      </p:sp>
      <p:sp>
        <p:nvSpPr>
          <p:cNvPr id="102403" name="Rectangle 2"/>
          <p:cNvSpPr>
            <a:spLocks noGrp="1" noRot="1" noChangeAspect="1" noChangeArrowheads="1" noTextEdit="1"/>
          </p:cNvSpPr>
          <p:nvPr>
            <p:ph type="sldImg"/>
          </p:nvPr>
        </p:nvSpPr>
        <p:spPr>
          <a:ln/>
        </p:spPr>
      </p:sp>
      <p:sp>
        <p:nvSpPr>
          <p:cNvPr id="102404"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p:spPr>
        <p:txBody>
          <a:bodyPr/>
          <a:lstStyle>
            <a:lvl1pPr>
              <a:defRPr sz="2000" b="1">
                <a:solidFill>
                  <a:schemeClr val="tx2"/>
                </a:solidFill>
                <a:latin typeface="Comic Sans MS" panose="030F0702030302020204" pitchFamily="66" charset="0"/>
                <a:cs typeface="Arial" panose="020B0604020202020204" pitchFamily="34" charset="0"/>
              </a:defRPr>
            </a:lvl1pPr>
            <a:lvl2pPr marL="742950" indent="-285750">
              <a:defRPr sz="2000" b="1">
                <a:solidFill>
                  <a:schemeClr val="tx2"/>
                </a:solidFill>
                <a:latin typeface="Comic Sans MS" panose="030F0702030302020204" pitchFamily="66" charset="0"/>
                <a:cs typeface="Arial" panose="020B0604020202020204" pitchFamily="34" charset="0"/>
              </a:defRPr>
            </a:lvl2pPr>
            <a:lvl3pPr marL="1143000" indent="-228600">
              <a:defRPr sz="2000" b="1">
                <a:solidFill>
                  <a:schemeClr val="tx2"/>
                </a:solidFill>
                <a:latin typeface="Comic Sans MS" panose="030F0702030302020204" pitchFamily="66" charset="0"/>
                <a:cs typeface="Arial" panose="020B0604020202020204" pitchFamily="34" charset="0"/>
              </a:defRPr>
            </a:lvl3pPr>
            <a:lvl4pPr marL="1600200" indent="-228600">
              <a:defRPr sz="2000" b="1">
                <a:solidFill>
                  <a:schemeClr val="tx2"/>
                </a:solidFill>
                <a:latin typeface="Comic Sans MS" panose="030F0702030302020204" pitchFamily="66" charset="0"/>
                <a:cs typeface="Arial" panose="020B0604020202020204" pitchFamily="34" charset="0"/>
              </a:defRPr>
            </a:lvl4pPr>
            <a:lvl5pPr marL="2057400" indent="-228600">
              <a:defRPr sz="2000" b="1">
                <a:solidFill>
                  <a:schemeClr val="tx2"/>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9pPr>
          </a:lstStyle>
          <a:p>
            <a:fld id="{CDD607DF-DE9E-40CB-86F4-1FB0CD603C9A}" type="slidenum">
              <a:rPr lang="en-US" altLang="en-US" sz="1200" b="0" smtClean="0">
                <a:solidFill>
                  <a:schemeClr val="tx1"/>
                </a:solidFill>
                <a:latin typeface="Arial" panose="020B0604020202020204" pitchFamily="34" charset="0"/>
              </a:rPr>
              <a:pPr/>
              <a:t>41</a:t>
            </a:fld>
            <a:endParaRPr lang="en-US" altLang="en-US" sz="1200" b="0">
              <a:solidFill>
                <a:schemeClr val="tx1"/>
              </a:solidFill>
              <a:latin typeface="Arial" panose="020B0604020202020204" pitchFamily="34" charset="0"/>
            </a:endParaRPr>
          </a:p>
        </p:txBody>
      </p:sp>
      <p:sp>
        <p:nvSpPr>
          <p:cNvPr id="104451" name="Rectangle 2"/>
          <p:cNvSpPr>
            <a:spLocks noGrp="1" noRot="1" noChangeAspect="1" noChangeArrowheads="1" noTextEdit="1"/>
          </p:cNvSpPr>
          <p:nvPr>
            <p:ph type="sldImg"/>
          </p:nvPr>
        </p:nvSpPr>
        <p:spPr>
          <a:ln/>
        </p:spPr>
      </p:sp>
      <p:sp>
        <p:nvSpPr>
          <p:cNvPr id="104452"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lvl1pPr>
              <a:defRPr sz="2000" b="1">
                <a:solidFill>
                  <a:schemeClr val="tx2"/>
                </a:solidFill>
                <a:latin typeface="Comic Sans MS" panose="030F0702030302020204" pitchFamily="66" charset="0"/>
                <a:cs typeface="Arial" panose="020B0604020202020204" pitchFamily="34" charset="0"/>
              </a:defRPr>
            </a:lvl1pPr>
            <a:lvl2pPr marL="742950" indent="-285750">
              <a:defRPr sz="2000" b="1">
                <a:solidFill>
                  <a:schemeClr val="tx2"/>
                </a:solidFill>
                <a:latin typeface="Comic Sans MS" panose="030F0702030302020204" pitchFamily="66" charset="0"/>
                <a:cs typeface="Arial" panose="020B0604020202020204" pitchFamily="34" charset="0"/>
              </a:defRPr>
            </a:lvl2pPr>
            <a:lvl3pPr marL="1143000" indent="-228600">
              <a:defRPr sz="2000" b="1">
                <a:solidFill>
                  <a:schemeClr val="tx2"/>
                </a:solidFill>
                <a:latin typeface="Comic Sans MS" panose="030F0702030302020204" pitchFamily="66" charset="0"/>
                <a:cs typeface="Arial" panose="020B0604020202020204" pitchFamily="34" charset="0"/>
              </a:defRPr>
            </a:lvl3pPr>
            <a:lvl4pPr marL="1600200" indent="-228600">
              <a:defRPr sz="2000" b="1">
                <a:solidFill>
                  <a:schemeClr val="tx2"/>
                </a:solidFill>
                <a:latin typeface="Comic Sans MS" panose="030F0702030302020204" pitchFamily="66" charset="0"/>
                <a:cs typeface="Arial" panose="020B0604020202020204" pitchFamily="34" charset="0"/>
              </a:defRPr>
            </a:lvl4pPr>
            <a:lvl5pPr marL="2057400" indent="-228600">
              <a:defRPr sz="2000" b="1">
                <a:solidFill>
                  <a:schemeClr val="tx2"/>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9pPr>
          </a:lstStyle>
          <a:p>
            <a:fld id="{5871222B-A877-4C7C-A45E-09CE11037FBA}" type="slidenum">
              <a:rPr lang="en-US" altLang="en-US" sz="1200" b="0" smtClean="0">
                <a:solidFill>
                  <a:schemeClr val="tx1"/>
                </a:solidFill>
                <a:latin typeface="Arial" panose="020B0604020202020204" pitchFamily="34" charset="0"/>
              </a:rPr>
              <a:pPr/>
              <a:t>4</a:t>
            </a:fld>
            <a:endParaRPr lang="en-US" altLang="en-US" sz="1200" b="0">
              <a:solidFill>
                <a:schemeClr val="tx1"/>
              </a:solidFill>
              <a:latin typeface="Arial" panose="020B0604020202020204" pitchFamily="34" charset="0"/>
            </a:endParaRPr>
          </a:p>
        </p:txBody>
      </p:sp>
      <p:sp>
        <p:nvSpPr>
          <p:cNvPr id="34819" name="Rectangle 2"/>
          <p:cNvSpPr>
            <a:spLocks noGrp="1" noRot="1" noChangeAspect="1" noChangeArrowheads="1" noTextEdit="1"/>
          </p:cNvSpPr>
          <p:nvPr>
            <p:ph type="sldImg"/>
          </p:nvPr>
        </p:nvSpPr>
        <p:spPr>
          <a:ln/>
        </p:spPr>
      </p:sp>
      <p:sp>
        <p:nvSpPr>
          <p:cNvPr id="34820"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p:spPr>
        <p:txBody>
          <a:bodyPr/>
          <a:lstStyle>
            <a:lvl1pPr>
              <a:defRPr sz="2000" b="1">
                <a:solidFill>
                  <a:schemeClr val="tx2"/>
                </a:solidFill>
                <a:latin typeface="Comic Sans MS" panose="030F0702030302020204" pitchFamily="66" charset="0"/>
                <a:cs typeface="Arial" panose="020B0604020202020204" pitchFamily="34" charset="0"/>
              </a:defRPr>
            </a:lvl1pPr>
            <a:lvl2pPr marL="742950" indent="-285750">
              <a:defRPr sz="2000" b="1">
                <a:solidFill>
                  <a:schemeClr val="tx2"/>
                </a:solidFill>
                <a:latin typeface="Comic Sans MS" panose="030F0702030302020204" pitchFamily="66" charset="0"/>
                <a:cs typeface="Arial" panose="020B0604020202020204" pitchFamily="34" charset="0"/>
              </a:defRPr>
            </a:lvl2pPr>
            <a:lvl3pPr marL="1143000" indent="-228600">
              <a:defRPr sz="2000" b="1">
                <a:solidFill>
                  <a:schemeClr val="tx2"/>
                </a:solidFill>
                <a:latin typeface="Comic Sans MS" panose="030F0702030302020204" pitchFamily="66" charset="0"/>
                <a:cs typeface="Arial" panose="020B0604020202020204" pitchFamily="34" charset="0"/>
              </a:defRPr>
            </a:lvl3pPr>
            <a:lvl4pPr marL="1600200" indent="-228600">
              <a:defRPr sz="2000" b="1">
                <a:solidFill>
                  <a:schemeClr val="tx2"/>
                </a:solidFill>
                <a:latin typeface="Comic Sans MS" panose="030F0702030302020204" pitchFamily="66" charset="0"/>
                <a:cs typeface="Arial" panose="020B0604020202020204" pitchFamily="34" charset="0"/>
              </a:defRPr>
            </a:lvl4pPr>
            <a:lvl5pPr marL="2057400" indent="-228600">
              <a:defRPr sz="2000" b="1">
                <a:solidFill>
                  <a:schemeClr val="tx2"/>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9pPr>
          </a:lstStyle>
          <a:p>
            <a:fld id="{445C915D-C146-48FE-B8D2-E809C3DA5C2D}" type="slidenum">
              <a:rPr lang="en-US" altLang="en-US" sz="1200" b="0" smtClean="0">
                <a:solidFill>
                  <a:schemeClr val="tx1"/>
                </a:solidFill>
                <a:latin typeface="Arial" panose="020B0604020202020204" pitchFamily="34" charset="0"/>
              </a:rPr>
              <a:pPr/>
              <a:t>42</a:t>
            </a:fld>
            <a:endParaRPr lang="en-US" altLang="en-US" sz="1200" b="0">
              <a:solidFill>
                <a:schemeClr val="tx1"/>
              </a:solidFill>
              <a:latin typeface="Arial" panose="020B0604020202020204" pitchFamily="34" charset="0"/>
            </a:endParaRPr>
          </a:p>
        </p:txBody>
      </p:sp>
      <p:sp>
        <p:nvSpPr>
          <p:cNvPr id="106499" name="Rectangle 2"/>
          <p:cNvSpPr>
            <a:spLocks noGrp="1" noRot="1" noChangeAspect="1" noChangeArrowheads="1" noTextEdit="1"/>
          </p:cNvSpPr>
          <p:nvPr>
            <p:ph type="sldImg"/>
          </p:nvPr>
        </p:nvSpPr>
        <p:spPr>
          <a:ln/>
        </p:spPr>
      </p:sp>
      <p:sp>
        <p:nvSpPr>
          <p:cNvPr id="106500"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a:noFill/>
        </p:spPr>
        <p:txBody>
          <a:bodyPr/>
          <a:lstStyle>
            <a:lvl1pPr>
              <a:defRPr sz="2000" b="1">
                <a:solidFill>
                  <a:schemeClr val="tx2"/>
                </a:solidFill>
                <a:latin typeface="Comic Sans MS" panose="030F0702030302020204" pitchFamily="66" charset="0"/>
                <a:cs typeface="Arial" panose="020B0604020202020204" pitchFamily="34" charset="0"/>
              </a:defRPr>
            </a:lvl1pPr>
            <a:lvl2pPr marL="742950" indent="-285750">
              <a:defRPr sz="2000" b="1">
                <a:solidFill>
                  <a:schemeClr val="tx2"/>
                </a:solidFill>
                <a:latin typeface="Comic Sans MS" panose="030F0702030302020204" pitchFamily="66" charset="0"/>
                <a:cs typeface="Arial" panose="020B0604020202020204" pitchFamily="34" charset="0"/>
              </a:defRPr>
            </a:lvl2pPr>
            <a:lvl3pPr marL="1143000" indent="-228600">
              <a:defRPr sz="2000" b="1">
                <a:solidFill>
                  <a:schemeClr val="tx2"/>
                </a:solidFill>
                <a:latin typeface="Comic Sans MS" panose="030F0702030302020204" pitchFamily="66" charset="0"/>
                <a:cs typeface="Arial" panose="020B0604020202020204" pitchFamily="34" charset="0"/>
              </a:defRPr>
            </a:lvl3pPr>
            <a:lvl4pPr marL="1600200" indent="-228600">
              <a:defRPr sz="2000" b="1">
                <a:solidFill>
                  <a:schemeClr val="tx2"/>
                </a:solidFill>
                <a:latin typeface="Comic Sans MS" panose="030F0702030302020204" pitchFamily="66" charset="0"/>
                <a:cs typeface="Arial" panose="020B0604020202020204" pitchFamily="34" charset="0"/>
              </a:defRPr>
            </a:lvl4pPr>
            <a:lvl5pPr marL="2057400" indent="-228600">
              <a:defRPr sz="2000" b="1">
                <a:solidFill>
                  <a:schemeClr val="tx2"/>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9pPr>
          </a:lstStyle>
          <a:p>
            <a:fld id="{1021ED21-EF69-4E1A-9B6C-5A3CD73B72FD}" type="slidenum">
              <a:rPr lang="en-US" altLang="en-US" sz="1200" b="0" smtClean="0">
                <a:solidFill>
                  <a:schemeClr val="tx1"/>
                </a:solidFill>
                <a:latin typeface="Arial" panose="020B0604020202020204" pitchFamily="34" charset="0"/>
              </a:rPr>
              <a:pPr/>
              <a:t>43</a:t>
            </a:fld>
            <a:endParaRPr lang="en-US" altLang="en-US" sz="1200" b="0">
              <a:solidFill>
                <a:schemeClr val="tx1"/>
              </a:solidFill>
              <a:latin typeface="Arial" panose="020B0604020202020204" pitchFamily="34" charset="0"/>
            </a:endParaRPr>
          </a:p>
        </p:txBody>
      </p:sp>
      <p:sp>
        <p:nvSpPr>
          <p:cNvPr id="108547" name="Rectangle 2"/>
          <p:cNvSpPr>
            <a:spLocks noGrp="1" noRot="1" noChangeAspect="1" noChangeArrowheads="1" noTextEdit="1"/>
          </p:cNvSpPr>
          <p:nvPr>
            <p:ph type="sldImg"/>
          </p:nvPr>
        </p:nvSpPr>
        <p:spPr>
          <a:ln/>
        </p:spPr>
      </p:sp>
      <p:sp>
        <p:nvSpPr>
          <p:cNvPr id="108548"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p:spPr>
        <p:txBody>
          <a:bodyPr/>
          <a:lstStyle>
            <a:lvl1pPr>
              <a:defRPr sz="2000" b="1">
                <a:solidFill>
                  <a:schemeClr val="tx2"/>
                </a:solidFill>
                <a:latin typeface="Comic Sans MS" panose="030F0702030302020204" pitchFamily="66" charset="0"/>
                <a:cs typeface="Arial" panose="020B0604020202020204" pitchFamily="34" charset="0"/>
              </a:defRPr>
            </a:lvl1pPr>
            <a:lvl2pPr marL="742950" indent="-285750">
              <a:defRPr sz="2000" b="1">
                <a:solidFill>
                  <a:schemeClr val="tx2"/>
                </a:solidFill>
                <a:latin typeface="Comic Sans MS" panose="030F0702030302020204" pitchFamily="66" charset="0"/>
                <a:cs typeface="Arial" panose="020B0604020202020204" pitchFamily="34" charset="0"/>
              </a:defRPr>
            </a:lvl2pPr>
            <a:lvl3pPr marL="1143000" indent="-228600">
              <a:defRPr sz="2000" b="1">
                <a:solidFill>
                  <a:schemeClr val="tx2"/>
                </a:solidFill>
                <a:latin typeface="Comic Sans MS" panose="030F0702030302020204" pitchFamily="66" charset="0"/>
                <a:cs typeface="Arial" panose="020B0604020202020204" pitchFamily="34" charset="0"/>
              </a:defRPr>
            </a:lvl3pPr>
            <a:lvl4pPr marL="1600200" indent="-228600">
              <a:defRPr sz="2000" b="1">
                <a:solidFill>
                  <a:schemeClr val="tx2"/>
                </a:solidFill>
                <a:latin typeface="Comic Sans MS" panose="030F0702030302020204" pitchFamily="66" charset="0"/>
                <a:cs typeface="Arial" panose="020B0604020202020204" pitchFamily="34" charset="0"/>
              </a:defRPr>
            </a:lvl4pPr>
            <a:lvl5pPr marL="2057400" indent="-228600">
              <a:defRPr sz="2000" b="1">
                <a:solidFill>
                  <a:schemeClr val="tx2"/>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9pPr>
          </a:lstStyle>
          <a:p>
            <a:fld id="{19900CCF-4504-4CFD-B960-41E37156A752}" type="slidenum">
              <a:rPr lang="en-US" altLang="en-US" sz="1200" b="0" smtClean="0">
                <a:solidFill>
                  <a:schemeClr val="tx1"/>
                </a:solidFill>
                <a:latin typeface="Arial" panose="020B0604020202020204" pitchFamily="34" charset="0"/>
              </a:rPr>
              <a:pPr/>
              <a:t>44</a:t>
            </a:fld>
            <a:endParaRPr lang="en-US" altLang="en-US" sz="1200" b="0">
              <a:solidFill>
                <a:schemeClr val="tx1"/>
              </a:solidFill>
              <a:latin typeface="Arial" panose="020B0604020202020204" pitchFamily="34" charset="0"/>
            </a:endParaRPr>
          </a:p>
        </p:txBody>
      </p:sp>
      <p:sp>
        <p:nvSpPr>
          <p:cNvPr id="110595" name="Rectangle 2"/>
          <p:cNvSpPr>
            <a:spLocks noGrp="1" noRot="1" noChangeAspect="1" noChangeArrowheads="1" noTextEdit="1"/>
          </p:cNvSpPr>
          <p:nvPr>
            <p:ph type="sldImg"/>
          </p:nvPr>
        </p:nvSpPr>
        <p:spPr>
          <a:ln/>
        </p:spPr>
      </p:sp>
      <p:sp>
        <p:nvSpPr>
          <p:cNvPr id="110596"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a:noFill/>
        </p:spPr>
        <p:txBody>
          <a:bodyPr/>
          <a:lstStyle>
            <a:lvl1pPr>
              <a:defRPr sz="2000" b="1">
                <a:solidFill>
                  <a:schemeClr val="tx2"/>
                </a:solidFill>
                <a:latin typeface="Comic Sans MS" panose="030F0702030302020204" pitchFamily="66" charset="0"/>
                <a:cs typeface="Arial" panose="020B0604020202020204" pitchFamily="34" charset="0"/>
              </a:defRPr>
            </a:lvl1pPr>
            <a:lvl2pPr marL="742950" indent="-285750">
              <a:defRPr sz="2000" b="1">
                <a:solidFill>
                  <a:schemeClr val="tx2"/>
                </a:solidFill>
                <a:latin typeface="Comic Sans MS" panose="030F0702030302020204" pitchFamily="66" charset="0"/>
                <a:cs typeface="Arial" panose="020B0604020202020204" pitchFamily="34" charset="0"/>
              </a:defRPr>
            </a:lvl2pPr>
            <a:lvl3pPr marL="1143000" indent="-228600">
              <a:defRPr sz="2000" b="1">
                <a:solidFill>
                  <a:schemeClr val="tx2"/>
                </a:solidFill>
                <a:latin typeface="Comic Sans MS" panose="030F0702030302020204" pitchFamily="66" charset="0"/>
                <a:cs typeface="Arial" panose="020B0604020202020204" pitchFamily="34" charset="0"/>
              </a:defRPr>
            </a:lvl3pPr>
            <a:lvl4pPr marL="1600200" indent="-228600">
              <a:defRPr sz="2000" b="1">
                <a:solidFill>
                  <a:schemeClr val="tx2"/>
                </a:solidFill>
                <a:latin typeface="Comic Sans MS" panose="030F0702030302020204" pitchFamily="66" charset="0"/>
                <a:cs typeface="Arial" panose="020B0604020202020204" pitchFamily="34" charset="0"/>
              </a:defRPr>
            </a:lvl4pPr>
            <a:lvl5pPr marL="2057400" indent="-228600">
              <a:defRPr sz="2000" b="1">
                <a:solidFill>
                  <a:schemeClr val="tx2"/>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9pPr>
          </a:lstStyle>
          <a:p>
            <a:fld id="{C9612BC8-5829-443A-921F-C58229ED4B90}" type="slidenum">
              <a:rPr lang="en-US" altLang="en-US" sz="1200" b="0" smtClean="0">
                <a:solidFill>
                  <a:schemeClr val="tx1"/>
                </a:solidFill>
                <a:latin typeface="Arial" panose="020B0604020202020204" pitchFamily="34" charset="0"/>
              </a:rPr>
              <a:pPr/>
              <a:t>45</a:t>
            </a:fld>
            <a:endParaRPr lang="en-US" altLang="en-US" sz="1200" b="0">
              <a:solidFill>
                <a:schemeClr val="tx1"/>
              </a:solidFill>
              <a:latin typeface="Arial" panose="020B0604020202020204" pitchFamily="34" charset="0"/>
            </a:endParaRPr>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a:noFill/>
        </p:spPr>
        <p:txBody>
          <a:bodyPr/>
          <a:lstStyle>
            <a:lvl1pPr>
              <a:defRPr sz="2000" b="1">
                <a:solidFill>
                  <a:schemeClr val="tx2"/>
                </a:solidFill>
                <a:latin typeface="Comic Sans MS" panose="030F0702030302020204" pitchFamily="66" charset="0"/>
                <a:cs typeface="Arial" panose="020B0604020202020204" pitchFamily="34" charset="0"/>
              </a:defRPr>
            </a:lvl1pPr>
            <a:lvl2pPr marL="742950" indent="-285750">
              <a:defRPr sz="2000" b="1">
                <a:solidFill>
                  <a:schemeClr val="tx2"/>
                </a:solidFill>
                <a:latin typeface="Comic Sans MS" panose="030F0702030302020204" pitchFamily="66" charset="0"/>
                <a:cs typeface="Arial" panose="020B0604020202020204" pitchFamily="34" charset="0"/>
              </a:defRPr>
            </a:lvl2pPr>
            <a:lvl3pPr marL="1143000" indent="-228600">
              <a:defRPr sz="2000" b="1">
                <a:solidFill>
                  <a:schemeClr val="tx2"/>
                </a:solidFill>
                <a:latin typeface="Comic Sans MS" panose="030F0702030302020204" pitchFamily="66" charset="0"/>
                <a:cs typeface="Arial" panose="020B0604020202020204" pitchFamily="34" charset="0"/>
              </a:defRPr>
            </a:lvl3pPr>
            <a:lvl4pPr marL="1600200" indent="-228600">
              <a:defRPr sz="2000" b="1">
                <a:solidFill>
                  <a:schemeClr val="tx2"/>
                </a:solidFill>
                <a:latin typeface="Comic Sans MS" panose="030F0702030302020204" pitchFamily="66" charset="0"/>
                <a:cs typeface="Arial" panose="020B0604020202020204" pitchFamily="34" charset="0"/>
              </a:defRPr>
            </a:lvl4pPr>
            <a:lvl5pPr marL="2057400" indent="-228600">
              <a:defRPr sz="2000" b="1">
                <a:solidFill>
                  <a:schemeClr val="tx2"/>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9pPr>
          </a:lstStyle>
          <a:p>
            <a:fld id="{A746BF06-8BC1-40BC-ACCF-B93883F6F8F3}" type="slidenum">
              <a:rPr lang="en-US" altLang="en-US" sz="1200" b="0" smtClean="0">
                <a:solidFill>
                  <a:schemeClr val="tx1"/>
                </a:solidFill>
                <a:latin typeface="Arial" panose="020B0604020202020204" pitchFamily="34" charset="0"/>
              </a:rPr>
              <a:pPr/>
              <a:t>46</a:t>
            </a:fld>
            <a:endParaRPr lang="en-US" altLang="en-US" sz="1200" b="0">
              <a:solidFill>
                <a:schemeClr val="tx1"/>
              </a:solidFill>
              <a:latin typeface="Arial" panose="020B0604020202020204" pitchFamily="34" charset="0"/>
            </a:endParaRPr>
          </a:p>
        </p:txBody>
      </p:sp>
      <p:sp>
        <p:nvSpPr>
          <p:cNvPr id="114691" name="Rectangle 2"/>
          <p:cNvSpPr>
            <a:spLocks noGrp="1" noRot="1" noChangeAspect="1" noChangeArrowheads="1" noTextEdit="1"/>
          </p:cNvSpPr>
          <p:nvPr>
            <p:ph type="sldImg"/>
          </p:nvPr>
        </p:nvSpPr>
        <p:spPr>
          <a:ln/>
        </p:spPr>
      </p:sp>
      <p:sp>
        <p:nvSpPr>
          <p:cNvPr id="114692"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p:cNvSpPr>
            <a:spLocks noGrp="1" noChangeArrowheads="1"/>
          </p:cNvSpPr>
          <p:nvPr>
            <p:ph type="sldNum" sz="quarter" idx="5"/>
          </p:nvPr>
        </p:nvSpPr>
        <p:spPr>
          <a:noFill/>
        </p:spPr>
        <p:txBody>
          <a:bodyPr/>
          <a:lstStyle>
            <a:lvl1pPr>
              <a:defRPr sz="2000" b="1">
                <a:solidFill>
                  <a:schemeClr val="tx2"/>
                </a:solidFill>
                <a:latin typeface="Comic Sans MS" panose="030F0702030302020204" pitchFamily="66" charset="0"/>
                <a:cs typeface="Arial" panose="020B0604020202020204" pitchFamily="34" charset="0"/>
              </a:defRPr>
            </a:lvl1pPr>
            <a:lvl2pPr marL="742950" indent="-285750">
              <a:defRPr sz="2000" b="1">
                <a:solidFill>
                  <a:schemeClr val="tx2"/>
                </a:solidFill>
                <a:latin typeface="Comic Sans MS" panose="030F0702030302020204" pitchFamily="66" charset="0"/>
                <a:cs typeface="Arial" panose="020B0604020202020204" pitchFamily="34" charset="0"/>
              </a:defRPr>
            </a:lvl2pPr>
            <a:lvl3pPr marL="1143000" indent="-228600">
              <a:defRPr sz="2000" b="1">
                <a:solidFill>
                  <a:schemeClr val="tx2"/>
                </a:solidFill>
                <a:latin typeface="Comic Sans MS" panose="030F0702030302020204" pitchFamily="66" charset="0"/>
                <a:cs typeface="Arial" panose="020B0604020202020204" pitchFamily="34" charset="0"/>
              </a:defRPr>
            </a:lvl3pPr>
            <a:lvl4pPr marL="1600200" indent="-228600">
              <a:defRPr sz="2000" b="1">
                <a:solidFill>
                  <a:schemeClr val="tx2"/>
                </a:solidFill>
                <a:latin typeface="Comic Sans MS" panose="030F0702030302020204" pitchFamily="66" charset="0"/>
                <a:cs typeface="Arial" panose="020B0604020202020204" pitchFamily="34" charset="0"/>
              </a:defRPr>
            </a:lvl4pPr>
            <a:lvl5pPr marL="2057400" indent="-228600">
              <a:defRPr sz="2000" b="1">
                <a:solidFill>
                  <a:schemeClr val="tx2"/>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9pPr>
          </a:lstStyle>
          <a:p>
            <a:fld id="{0EBBA98A-4404-4EAB-B39F-DAC4D2D2D9CC}" type="slidenum">
              <a:rPr lang="en-US" altLang="en-US" sz="1200" b="0" smtClean="0">
                <a:solidFill>
                  <a:schemeClr val="tx1"/>
                </a:solidFill>
                <a:latin typeface="Arial" panose="020B0604020202020204" pitchFamily="34" charset="0"/>
              </a:rPr>
              <a:pPr/>
              <a:t>47</a:t>
            </a:fld>
            <a:endParaRPr lang="en-US" altLang="en-US" sz="1200" b="0">
              <a:solidFill>
                <a:schemeClr val="tx1"/>
              </a:solidFill>
              <a:latin typeface="Arial" panose="020B0604020202020204" pitchFamily="34" charset="0"/>
            </a:endParaRPr>
          </a:p>
        </p:txBody>
      </p:sp>
      <p:sp>
        <p:nvSpPr>
          <p:cNvPr id="116739" name="Rectangle 2"/>
          <p:cNvSpPr>
            <a:spLocks noGrp="1" noRot="1" noChangeAspect="1" noChangeArrowheads="1" noTextEdit="1"/>
          </p:cNvSpPr>
          <p:nvPr>
            <p:ph type="sldImg"/>
          </p:nvPr>
        </p:nvSpPr>
        <p:spPr>
          <a:ln/>
        </p:spPr>
      </p:sp>
      <p:sp>
        <p:nvSpPr>
          <p:cNvPr id="116740"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p:cNvSpPr>
            <a:spLocks noGrp="1" noChangeArrowheads="1"/>
          </p:cNvSpPr>
          <p:nvPr>
            <p:ph type="sldNum" sz="quarter" idx="5"/>
          </p:nvPr>
        </p:nvSpPr>
        <p:spPr>
          <a:noFill/>
        </p:spPr>
        <p:txBody>
          <a:bodyPr/>
          <a:lstStyle>
            <a:lvl1pPr>
              <a:defRPr sz="2000" b="1">
                <a:solidFill>
                  <a:schemeClr val="tx2"/>
                </a:solidFill>
                <a:latin typeface="Comic Sans MS" panose="030F0702030302020204" pitchFamily="66" charset="0"/>
                <a:cs typeface="Arial" panose="020B0604020202020204" pitchFamily="34" charset="0"/>
              </a:defRPr>
            </a:lvl1pPr>
            <a:lvl2pPr marL="742950" indent="-285750">
              <a:defRPr sz="2000" b="1">
                <a:solidFill>
                  <a:schemeClr val="tx2"/>
                </a:solidFill>
                <a:latin typeface="Comic Sans MS" panose="030F0702030302020204" pitchFamily="66" charset="0"/>
                <a:cs typeface="Arial" panose="020B0604020202020204" pitchFamily="34" charset="0"/>
              </a:defRPr>
            </a:lvl2pPr>
            <a:lvl3pPr marL="1143000" indent="-228600">
              <a:defRPr sz="2000" b="1">
                <a:solidFill>
                  <a:schemeClr val="tx2"/>
                </a:solidFill>
                <a:latin typeface="Comic Sans MS" panose="030F0702030302020204" pitchFamily="66" charset="0"/>
                <a:cs typeface="Arial" panose="020B0604020202020204" pitchFamily="34" charset="0"/>
              </a:defRPr>
            </a:lvl3pPr>
            <a:lvl4pPr marL="1600200" indent="-228600">
              <a:defRPr sz="2000" b="1">
                <a:solidFill>
                  <a:schemeClr val="tx2"/>
                </a:solidFill>
                <a:latin typeface="Comic Sans MS" panose="030F0702030302020204" pitchFamily="66" charset="0"/>
                <a:cs typeface="Arial" panose="020B0604020202020204" pitchFamily="34" charset="0"/>
              </a:defRPr>
            </a:lvl4pPr>
            <a:lvl5pPr marL="2057400" indent="-228600">
              <a:defRPr sz="2000" b="1">
                <a:solidFill>
                  <a:schemeClr val="tx2"/>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9pPr>
          </a:lstStyle>
          <a:p>
            <a:fld id="{C31888DB-70E4-4A87-BD3E-78EE277A9B63}" type="slidenum">
              <a:rPr lang="en-US" altLang="en-US" sz="1200" b="0" smtClean="0">
                <a:solidFill>
                  <a:schemeClr val="tx1"/>
                </a:solidFill>
                <a:latin typeface="Arial" panose="020B0604020202020204" pitchFamily="34" charset="0"/>
              </a:rPr>
              <a:pPr/>
              <a:t>48</a:t>
            </a:fld>
            <a:endParaRPr lang="en-US" altLang="en-US" sz="1200" b="0">
              <a:solidFill>
                <a:schemeClr val="tx1"/>
              </a:solidFill>
              <a:latin typeface="Arial" panose="020B0604020202020204" pitchFamily="34" charset="0"/>
            </a:endParaRPr>
          </a:p>
        </p:txBody>
      </p:sp>
      <p:sp>
        <p:nvSpPr>
          <p:cNvPr id="118787" name="Rectangle 2"/>
          <p:cNvSpPr>
            <a:spLocks noGrp="1" noRot="1" noChangeAspect="1" noChangeArrowheads="1" noTextEdit="1"/>
          </p:cNvSpPr>
          <p:nvPr>
            <p:ph type="sldImg"/>
          </p:nvPr>
        </p:nvSpPr>
        <p:spPr>
          <a:ln/>
        </p:spPr>
      </p:sp>
      <p:sp>
        <p:nvSpPr>
          <p:cNvPr id="118788"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a:noFill/>
        </p:spPr>
        <p:txBody>
          <a:bodyPr/>
          <a:lstStyle>
            <a:lvl1pPr>
              <a:defRPr sz="2000" b="1">
                <a:solidFill>
                  <a:schemeClr val="tx2"/>
                </a:solidFill>
                <a:latin typeface="Comic Sans MS" panose="030F0702030302020204" pitchFamily="66" charset="0"/>
                <a:cs typeface="Arial" panose="020B0604020202020204" pitchFamily="34" charset="0"/>
              </a:defRPr>
            </a:lvl1pPr>
            <a:lvl2pPr marL="742950" indent="-285750">
              <a:defRPr sz="2000" b="1">
                <a:solidFill>
                  <a:schemeClr val="tx2"/>
                </a:solidFill>
                <a:latin typeface="Comic Sans MS" panose="030F0702030302020204" pitchFamily="66" charset="0"/>
                <a:cs typeface="Arial" panose="020B0604020202020204" pitchFamily="34" charset="0"/>
              </a:defRPr>
            </a:lvl2pPr>
            <a:lvl3pPr marL="1143000" indent="-228600">
              <a:defRPr sz="2000" b="1">
                <a:solidFill>
                  <a:schemeClr val="tx2"/>
                </a:solidFill>
                <a:latin typeface="Comic Sans MS" panose="030F0702030302020204" pitchFamily="66" charset="0"/>
                <a:cs typeface="Arial" panose="020B0604020202020204" pitchFamily="34" charset="0"/>
              </a:defRPr>
            </a:lvl3pPr>
            <a:lvl4pPr marL="1600200" indent="-228600">
              <a:defRPr sz="2000" b="1">
                <a:solidFill>
                  <a:schemeClr val="tx2"/>
                </a:solidFill>
                <a:latin typeface="Comic Sans MS" panose="030F0702030302020204" pitchFamily="66" charset="0"/>
                <a:cs typeface="Arial" panose="020B0604020202020204" pitchFamily="34" charset="0"/>
              </a:defRPr>
            </a:lvl4pPr>
            <a:lvl5pPr marL="2057400" indent="-228600">
              <a:defRPr sz="2000" b="1">
                <a:solidFill>
                  <a:schemeClr val="tx2"/>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9pPr>
          </a:lstStyle>
          <a:p>
            <a:fld id="{0CD08EDB-AB5B-4809-A423-20E7468B9105}" type="slidenum">
              <a:rPr lang="en-US" altLang="en-US" sz="1200" b="0" smtClean="0">
                <a:solidFill>
                  <a:schemeClr val="tx1"/>
                </a:solidFill>
                <a:latin typeface="Arial" panose="020B0604020202020204" pitchFamily="34" charset="0"/>
              </a:rPr>
              <a:pPr/>
              <a:t>49</a:t>
            </a:fld>
            <a:endParaRPr lang="en-US" altLang="en-US" sz="1200" b="0">
              <a:solidFill>
                <a:schemeClr val="tx1"/>
              </a:solidFill>
              <a:latin typeface="Arial" panose="020B0604020202020204" pitchFamily="34" charset="0"/>
            </a:endParaRPr>
          </a:p>
        </p:txBody>
      </p:sp>
      <p:sp>
        <p:nvSpPr>
          <p:cNvPr id="120835" name="Rectangle 2"/>
          <p:cNvSpPr>
            <a:spLocks noGrp="1" noRot="1" noChangeAspect="1" noChangeArrowheads="1" noTextEdit="1"/>
          </p:cNvSpPr>
          <p:nvPr>
            <p:ph type="sldImg"/>
          </p:nvPr>
        </p:nvSpPr>
        <p:spPr>
          <a:ln/>
        </p:spPr>
      </p:sp>
      <p:sp>
        <p:nvSpPr>
          <p:cNvPr id="120836"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a:noFill/>
        </p:spPr>
        <p:txBody>
          <a:bodyPr/>
          <a:lstStyle>
            <a:lvl1pPr>
              <a:defRPr sz="2000" b="1">
                <a:solidFill>
                  <a:schemeClr val="tx2"/>
                </a:solidFill>
                <a:latin typeface="Comic Sans MS" panose="030F0702030302020204" pitchFamily="66" charset="0"/>
                <a:cs typeface="Arial" panose="020B0604020202020204" pitchFamily="34" charset="0"/>
              </a:defRPr>
            </a:lvl1pPr>
            <a:lvl2pPr marL="742950" indent="-285750">
              <a:defRPr sz="2000" b="1">
                <a:solidFill>
                  <a:schemeClr val="tx2"/>
                </a:solidFill>
                <a:latin typeface="Comic Sans MS" panose="030F0702030302020204" pitchFamily="66" charset="0"/>
                <a:cs typeface="Arial" panose="020B0604020202020204" pitchFamily="34" charset="0"/>
              </a:defRPr>
            </a:lvl2pPr>
            <a:lvl3pPr marL="1143000" indent="-228600">
              <a:defRPr sz="2000" b="1">
                <a:solidFill>
                  <a:schemeClr val="tx2"/>
                </a:solidFill>
                <a:latin typeface="Comic Sans MS" panose="030F0702030302020204" pitchFamily="66" charset="0"/>
                <a:cs typeface="Arial" panose="020B0604020202020204" pitchFamily="34" charset="0"/>
              </a:defRPr>
            </a:lvl3pPr>
            <a:lvl4pPr marL="1600200" indent="-228600">
              <a:defRPr sz="2000" b="1">
                <a:solidFill>
                  <a:schemeClr val="tx2"/>
                </a:solidFill>
                <a:latin typeface="Comic Sans MS" panose="030F0702030302020204" pitchFamily="66" charset="0"/>
                <a:cs typeface="Arial" panose="020B0604020202020204" pitchFamily="34" charset="0"/>
              </a:defRPr>
            </a:lvl4pPr>
            <a:lvl5pPr marL="2057400" indent="-228600">
              <a:defRPr sz="2000" b="1">
                <a:solidFill>
                  <a:schemeClr val="tx2"/>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9pPr>
          </a:lstStyle>
          <a:p>
            <a:fld id="{DBB98BFD-A1BA-47E7-8954-97CBF2CAD14B}" type="slidenum">
              <a:rPr lang="en-US" altLang="en-US" sz="1200" b="0" smtClean="0">
                <a:solidFill>
                  <a:schemeClr val="tx1"/>
                </a:solidFill>
                <a:latin typeface="Arial" panose="020B0604020202020204" pitchFamily="34" charset="0"/>
              </a:rPr>
              <a:pPr/>
              <a:t>50</a:t>
            </a:fld>
            <a:endParaRPr lang="en-US" altLang="en-US" sz="1200" b="0">
              <a:solidFill>
                <a:schemeClr val="tx1"/>
              </a:solidFill>
              <a:latin typeface="Arial" panose="020B0604020202020204" pitchFamily="34" charset="0"/>
            </a:endParaRPr>
          </a:p>
        </p:txBody>
      </p:sp>
      <p:sp>
        <p:nvSpPr>
          <p:cNvPr id="122883" name="Rectangle 2"/>
          <p:cNvSpPr>
            <a:spLocks noGrp="1" noRot="1" noChangeAspect="1" noChangeArrowheads="1" noTextEdit="1"/>
          </p:cNvSpPr>
          <p:nvPr>
            <p:ph type="sldImg"/>
          </p:nvPr>
        </p:nvSpPr>
        <p:spPr>
          <a:ln/>
        </p:spPr>
      </p:sp>
      <p:sp>
        <p:nvSpPr>
          <p:cNvPr id="122884"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a:noFill/>
        </p:spPr>
        <p:txBody>
          <a:bodyPr/>
          <a:lstStyle>
            <a:lvl1pPr>
              <a:defRPr sz="2000" b="1">
                <a:solidFill>
                  <a:schemeClr val="tx2"/>
                </a:solidFill>
                <a:latin typeface="Comic Sans MS" panose="030F0702030302020204" pitchFamily="66" charset="0"/>
                <a:cs typeface="Arial" panose="020B0604020202020204" pitchFamily="34" charset="0"/>
              </a:defRPr>
            </a:lvl1pPr>
            <a:lvl2pPr marL="742950" indent="-285750">
              <a:defRPr sz="2000" b="1">
                <a:solidFill>
                  <a:schemeClr val="tx2"/>
                </a:solidFill>
                <a:latin typeface="Comic Sans MS" panose="030F0702030302020204" pitchFamily="66" charset="0"/>
                <a:cs typeface="Arial" panose="020B0604020202020204" pitchFamily="34" charset="0"/>
              </a:defRPr>
            </a:lvl2pPr>
            <a:lvl3pPr marL="1143000" indent="-228600">
              <a:defRPr sz="2000" b="1">
                <a:solidFill>
                  <a:schemeClr val="tx2"/>
                </a:solidFill>
                <a:latin typeface="Comic Sans MS" panose="030F0702030302020204" pitchFamily="66" charset="0"/>
                <a:cs typeface="Arial" panose="020B0604020202020204" pitchFamily="34" charset="0"/>
              </a:defRPr>
            </a:lvl3pPr>
            <a:lvl4pPr marL="1600200" indent="-228600">
              <a:defRPr sz="2000" b="1">
                <a:solidFill>
                  <a:schemeClr val="tx2"/>
                </a:solidFill>
                <a:latin typeface="Comic Sans MS" panose="030F0702030302020204" pitchFamily="66" charset="0"/>
                <a:cs typeface="Arial" panose="020B0604020202020204" pitchFamily="34" charset="0"/>
              </a:defRPr>
            </a:lvl4pPr>
            <a:lvl5pPr marL="2057400" indent="-228600">
              <a:defRPr sz="2000" b="1">
                <a:solidFill>
                  <a:schemeClr val="tx2"/>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9pPr>
          </a:lstStyle>
          <a:p>
            <a:fld id="{517AE3A5-CFAD-4F04-909C-26DB47452A02}" type="slidenum">
              <a:rPr lang="en-US" altLang="en-US" sz="1200" b="0" smtClean="0">
                <a:solidFill>
                  <a:schemeClr val="tx1"/>
                </a:solidFill>
                <a:latin typeface="Arial" panose="020B0604020202020204" pitchFamily="34" charset="0"/>
              </a:rPr>
              <a:pPr/>
              <a:t>51</a:t>
            </a:fld>
            <a:endParaRPr lang="en-US" altLang="en-US" sz="1200" b="0">
              <a:solidFill>
                <a:schemeClr val="tx1"/>
              </a:solidFill>
              <a:latin typeface="Arial" panose="020B0604020202020204" pitchFamily="34" charset="0"/>
            </a:endParaRPr>
          </a:p>
        </p:txBody>
      </p:sp>
      <p:sp>
        <p:nvSpPr>
          <p:cNvPr id="124931" name="Rectangle 2"/>
          <p:cNvSpPr>
            <a:spLocks noGrp="1" noRot="1" noChangeAspect="1" noChangeArrowheads="1" noTextEdit="1"/>
          </p:cNvSpPr>
          <p:nvPr>
            <p:ph type="sldImg"/>
          </p:nvPr>
        </p:nvSpPr>
        <p:spPr>
          <a:ln/>
        </p:spPr>
      </p:sp>
      <p:sp>
        <p:nvSpPr>
          <p:cNvPr id="124932" name="Rectangle 3"/>
          <p:cNvSpPr>
            <a:spLocks noGrp="1" noChangeArrowheads="1"/>
          </p:cNvSpPr>
          <p:nvPr>
            <p:ph type="body" idx="1"/>
          </p:nvPr>
        </p:nvSpPr>
        <p:spPr>
          <a:noFill/>
        </p:spPr>
        <p:txBody>
          <a:bodyPr/>
          <a:lstStyle/>
          <a:p>
            <a:pPr eaLnBrk="1" hangingPunct="1"/>
            <a:endParaRPr lang="en-US" altLang="en-US"/>
          </a:p>
          <a:p>
            <a:pPr eaLnBrk="1" hangingPunct="1"/>
            <a:endParaRPr lang="en-U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p:spPr>
        <p:txBody>
          <a:bodyPr/>
          <a:lstStyle>
            <a:lvl1pPr>
              <a:defRPr sz="2000" b="1">
                <a:solidFill>
                  <a:schemeClr val="tx2"/>
                </a:solidFill>
                <a:latin typeface="Comic Sans MS" panose="030F0702030302020204" pitchFamily="66" charset="0"/>
                <a:cs typeface="Arial" panose="020B0604020202020204" pitchFamily="34" charset="0"/>
              </a:defRPr>
            </a:lvl1pPr>
            <a:lvl2pPr marL="742950" indent="-285750">
              <a:defRPr sz="2000" b="1">
                <a:solidFill>
                  <a:schemeClr val="tx2"/>
                </a:solidFill>
                <a:latin typeface="Comic Sans MS" panose="030F0702030302020204" pitchFamily="66" charset="0"/>
                <a:cs typeface="Arial" panose="020B0604020202020204" pitchFamily="34" charset="0"/>
              </a:defRPr>
            </a:lvl2pPr>
            <a:lvl3pPr marL="1143000" indent="-228600">
              <a:defRPr sz="2000" b="1">
                <a:solidFill>
                  <a:schemeClr val="tx2"/>
                </a:solidFill>
                <a:latin typeface="Comic Sans MS" panose="030F0702030302020204" pitchFamily="66" charset="0"/>
                <a:cs typeface="Arial" panose="020B0604020202020204" pitchFamily="34" charset="0"/>
              </a:defRPr>
            </a:lvl3pPr>
            <a:lvl4pPr marL="1600200" indent="-228600">
              <a:defRPr sz="2000" b="1">
                <a:solidFill>
                  <a:schemeClr val="tx2"/>
                </a:solidFill>
                <a:latin typeface="Comic Sans MS" panose="030F0702030302020204" pitchFamily="66" charset="0"/>
                <a:cs typeface="Arial" panose="020B0604020202020204" pitchFamily="34" charset="0"/>
              </a:defRPr>
            </a:lvl4pPr>
            <a:lvl5pPr marL="2057400" indent="-228600">
              <a:defRPr sz="2000" b="1">
                <a:solidFill>
                  <a:schemeClr val="tx2"/>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9pPr>
          </a:lstStyle>
          <a:p>
            <a:fld id="{96C8190E-11BF-4F8E-9EF4-CEE957FB9563}" type="slidenum">
              <a:rPr lang="en-US" altLang="en-US" sz="1200" b="0" smtClean="0">
                <a:solidFill>
                  <a:schemeClr val="tx1"/>
                </a:solidFill>
                <a:latin typeface="Arial" panose="020B0604020202020204" pitchFamily="34" charset="0"/>
              </a:rPr>
              <a:pPr/>
              <a:t>5</a:t>
            </a:fld>
            <a:endParaRPr lang="en-US" altLang="en-US" sz="1200" b="0">
              <a:solidFill>
                <a:schemeClr val="tx1"/>
              </a:solidFill>
              <a:latin typeface="Arial" panose="020B0604020202020204" pitchFamily="34" charset="0"/>
            </a:endParaRPr>
          </a:p>
        </p:txBody>
      </p:sp>
      <p:sp>
        <p:nvSpPr>
          <p:cNvPr id="36867" name="Rectangle 2"/>
          <p:cNvSpPr>
            <a:spLocks noGrp="1" noRot="1" noChangeAspect="1" noChangeArrowheads="1" noTextEdit="1"/>
          </p:cNvSpPr>
          <p:nvPr>
            <p:ph type="sldImg"/>
          </p:nvPr>
        </p:nvSpPr>
        <p:spPr>
          <a:ln/>
        </p:spPr>
      </p:sp>
      <p:sp>
        <p:nvSpPr>
          <p:cNvPr id="36868"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p:cNvSpPr>
            <a:spLocks noGrp="1" noChangeArrowheads="1"/>
          </p:cNvSpPr>
          <p:nvPr>
            <p:ph type="sldNum" sz="quarter" idx="5"/>
          </p:nvPr>
        </p:nvSpPr>
        <p:spPr>
          <a:noFill/>
        </p:spPr>
        <p:txBody>
          <a:bodyPr/>
          <a:lstStyle>
            <a:lvl1pPr>
              <a:defRPr sz="2000" b="1">
                <a:solidFill>
                  <a:schemeClr val="tx2"/>
                </a:solidFill>
                <a:latin typeface="Comic Sans MS" panose="030F0702030302020204" pitchFamily="66" charset="0"/>
                <a:cs typeface="Arial" panose="020B0604020202020204" pitchFamily="34" charset="0"/>
              </a:defRPr>
            </a:lvl1pPr>
            <a:lvl2pPr marL="742950" indent="-285750">
              <a:defRPr sz="2000" b="1">
                <a:solidFill>
                  <a:schemeClr val="tx2"/>
                </a:solidFill>
                <a:latin typeface="Comic Sans MS" panose="030F0702030302020204" pitchFamily="66" charset="0"/>
                <a:cs typeface="Arial" panose="020B0604020202020204" pitchFamily="34" charset="0"/>
              </a:defRPr>
            </a:lvl2pPr>
            <a:lvl3pPr marL="1143000" indent="-228600">
              <a:defRPr sz="2000" b="1">
                <a:solidFill>
                  <a:schemeClr val="tx2"/>
                </a:solidFill>
                <a:latin typeface="Comic Sans MS" panose="030F0702030302020204" pitchFamily="66" charset="0"/>
                <a:cs typeface="Arial" panose="020B0604020202020204" pitchFamily="34" charset="0"/>
              </a:defRPr>
            </a:lvl3pPr>
            <a:lvl4pPr marL="1600200" indent="-228600">
              <a:defRPr sz="2000" b="1">
                <a:solidFill>
                  <a:schemeClr val="tx2"/>
                </a:solidFill>
                <a:latin typeface="Comic Sans MS" panose="030F0702030302020204" pitchFamily="66" charset="0"/>
                <a:cs typeface="Arial" panose="020B0604020202020204" pitchFamily="34" charset="0"/>
              </a:defRPr>
            </a:lvl4pPr>
            <a:lvl5pPr marL="2057400" indent="-228600">
              <a:defRPr sz="2000" b="1">
                <a:solidFill>
                  <a:schemeClr val="tx2"/>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9pPr>
          </a:lstStyle>
          <a:p>
            <a:fld id="{BE06A226-77D4-47C5-B832-B9952D368D5C}" type="slidenum">
              <a:rPr lang="en-US" altLang="en-US" sz="1200" b="0" smtClean="0">
                <a:solidFill>
                  <a:schemeClr val="tx1"/>
                </a:solidFill>
                <a:latin typeface="Arial" panose="020B0604020202020204" pitchFamily="34" charset="0"/>
              </a:rPr>
              <a:pPr/>
              <a:t>52</a:t>
            </a:fld>
            <a:endParaRPr lang="en-US" altLang="en-US" sz="1200" b="0">
              <a:solidFill>
                <a:schemeClr val="tx1"/>
              </a:solidFill>
              <a:latin typeface="Arial" panose="020B0604020202020204" pitchFamily="34" charset="0"/>
            </a:endParaRPr>
          </a:p>
        </p:txBody>
      </p:sp>
      <p:sp>
        <p:nvSpPr>
          <p:cNvPr id="126979" name="Rectangle 2"/>
          <p:cNvSpPr>
            <a:spLocks noGrp="1" noRot="1" noChangeAspect="1" noChangeArrowheads="1" noTextEdit="1"/>
          </p:cNvSpPr>
          <p:nvPr>
            <p:ph type="sldImg"/>
          </p:nvPr>
        </p:nvSpPr>
        <p:spPr>
          <a:ln/>
        </p:spPr>
      </p:sp>
      <p:sp>
        <p:nvSpPr>
          <p:cNvPr id="126980"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p:cNvSpPr>
            <a:spLocks noGrp="1" noChangeArrowheads="1"/>
          </p:cNvSpPr>
          <p:nvPr>
            <p:ph type="sldNum" sz="quarter" idx="5"/>
          </p:nvPr>
        </p:nvSpPr>
        <p:spPr>
          <a:noFill/>
        </p:spPr>
        <p:txBody>
          <a:bodyPr/>
          <a:lstStyle>
            <a:lvl1pPr>
              <a:defRPr sz="2000" b="1">
                <a:solidFill>
                  <a:schemeClr val="tx2"/>
                </a:solidFill>
                <a:latin typeface="Comic Sans MS" panose="030F0702030302020204" pitchFamily="66" charset="0"/>
                <a:cs typeface="Arial" panose="020B0604020202020204" pitchFamily="34" charset="0"/>
              </a:defRPr>
            </a:lvl1pPr>
            <a:lvl2pPr marL="742950" indent="-285750">
              <a:defRPr sz="2000" b="1">
                <a:solidFill>
                  <a:schemeClr val="tx2"/>
                </a:solidFill>
                <a:latin typeface="Comic Sans MS" panose="030F0702030302020204" pitchFamily="66" charset="0"/>
                <a:cs typeface="Arial" panose="020B0604020202020204" pitchFamily="34" charset="0"/>
              </a:defRPr>
            </a:lvl2pPr>
            <a:lvl3pPr marL="1143000" indent="-228600">
              <a:defRPr sz="2000" b="1">
                <a:solidFill>
                  <a:schemeClr val="tx2"/>
                </a:solidFill>
                <a:latin typeface="Comic Sans MS" panose="030F0702030302020204" pitchFamily="66" charset="0"/>
                <a:cs typeface="Arial" panose="020B0604020202020204" pitchFamily="34" charset="0"/>
              </a:defRPr>
            </a:lvl3pPr>
            <a:lvl4pPr marL="1600200" indent="-228600">
              <a:defRPr sz="2000" b="1">
                <a:solidFill>
                  <a:schemeClr val="tx2"/>
                </a:solidFill>
                <a:latin typeface="Comic Sans MS" panose="030F0702030302020204" pitchFamily="66" charset="0"/>
                <a:cs typeface="Arial" panose="020B0604020202020204" pitchFamily="34" charset="0"/>
              </a:defRPr>
            </a:lvl4pPr>
            <a:lvl5pPr marL="2057400" indent="-228600">
              <a:defRPr sz="2000" b="1">
                <a:solidFill>
                  <a:schemeClr val="tx2"/>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9pPr>
          </a:lstStyle>
          <a:p>
            <a:fld id="{223CC81F-29C4-4F63-9B45-26A1D1050372}" type="slidenum">
              <a:rPr lang="en-US" altLang="en-US" sz="1200" b="0" smtClean="0">
                <a:solidFill>
                  <a:schemeClr val="tx1"/>
                </a:solidFill>
                <a:latin typeface="Arial" panose="020B0604020202020204" pitchFamily="34" charset="0"/>
              </a:rPr>
              <a:pPr/>
              <a:t>53</a:t>
            </a:fld>
            <a:endParaRPr lang="en-US" altLang="en-US" sz="1200" b="0">
              <a:solidFill>
                <a:schemeClr val="tx1"/>
              </a:solidFill>
              <a:latin typeface="Arial" panose="020B0604020202020204" pitchFamily="34" charset="0"/>
            </a:endParaRPr>
          </a:p>
        </p:txBody>
      </p:sp>
      <p:sp>
        <p:nvSpPr>
          <p:cNvPr id="129027" name="Rectangle 2"/>
          <p:cNvSpPr>
            <a:spLocks noGrp="1" noRot="1" noChangeAspect="1" noChangeArrowheads="1" noTextEdit="1"/>
          </p:cNvSpPr>
          <p:nvPr>
            <p:ph type="sldImg"/>
          </p:nvPr>
        </p:nvSpPr>
        <p:spPr>
          <a:ln/>
        </p:spPr>
      </p:sp>
      <p:sp>
        <p:nvSpPr>
          <p:cNvPr id="129028"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p:cNvSpPr>
            <a:spLocks noGrp="1" noChangeArrowheads="1"/>
          </p:cNvSpPr>
          <p:nvPr>
            <p:ph type="sldNum" sz="quarter" idx="5"/>
          </p:nvPr>
        </p:nvSpPr>
        <p:spPr>
          <a:noFill/>
        </p:spPr>
        <p:txBody>
          <a:bodyPr/>
          <a:lstStyle>
            <a:lvl1pPr>
              <a:defRPr sz="2000" b="1">
                <a:solidFill>
                  <a:schemeClr val="tx2"/>
                </a:solidFill>
                <a:latin typeface="Comic Sans MS" panose="030F0702030302020204" pitchFamily="66" charset="0"/>
                <a:cs typeface="Arial" panose="020B0604020202020204" pitchFamily="34" charset="0"/>
              </a:defRPr>
            </a:lvl1pPr>
            <a:lvl2pPr marL="742950" indent="-285750">
              <a:defRPr sz="2000" b="1">
                <a:solidFill>
                  <a:schemeClr val="tx2"/>
                </a:solidFill>
                <a:latin typeface="Comic Sans MS" panose="030F0702030302020204" pitchFamily="66" charset="0"/>
                <a:cs typeface="Arial" panose="020B0604020202020204" pitchFamily="34" charset="0"/>
              </a:defRPr>
            </a:lvl2pPr>
            <a:lvl3pPr marL="1143000" indent="-228600">
              <a:defRPr sz="2000" b="1">
                <a:solidFill>
                  <a:schemeClr val="tx2"/>
                </a:solidFill>
                <a:latin typeface="Comic Sans MS" panose="030F0702030302020204" pitchFamily="66" charset="0"/>
                <a:cs typeface="Arial" panose="020B0604020202020204" pitchFamily="34" charset="0"/>
              </a:defRPr>
            </a:lvl3pPr>
            <a:lvl4pPr marL="1600200" indent="-228600">
              <a:defRPr sz="2000" b="1">
                <a:solidFill>
                  <a:schemeClr val="tx2"/>
                </a:solidFill>
                <a:latin typeface="Comic Sans MS" panose="030F0702030302020204" pitchFamily="66" charset="0"/>
                <a:cs typeface="Arial" panose="020B0604020202020204" pitchFamily="34" charset="0"/>
              </a:defRPr>
            </a:lvl4pPr>
            <a:lvl5pPr marL="2057400" indent="-228600">
              <a:defRPr sz="2000" b="1">
                <a:solidFill>
                  <a:schemeClr val="tx2"/>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9pPr>
          </a:lstStyle>
          <a:p>
            <a:fld id="{A1BC996C-6D75-4A25-AD15-69ECC3643834}" type="slidenum">
              <a:rPr lang="en-US" altLang="en-US" sz="1200" b="0" smtClean="0">
                <a:solidFill>
                  <a:schemeClr val="tx1"/>
                </a:solidFill>
                <a:latin typeface="Arial" panose="020B0604020202020204" pitchFamily="34" charset="0"/>
              </a:rPr>
              <a:pPr/>
              <a:t>54</a:t>
            </a:fld>
            <a:endParaRPr lang="en-US" altLang="en-US" sz="1200" b="0">
              <a:solidFill>
                <a:schemeClr val="tx1"/>
              </a:solidFill>
              <a:latin typeface="Arial" panose="020B0604020202020204" pitchFamily="34" charset="0"/>
            </a:endParaRPr>
          </a:p>
        </p:txBody>
      </p:sp>
      <p:sp>
        <p:nvSpPr>
          <p:cNvPr id="131075" name="Rectangle 2"/>
          <p:cNvSpPr>
            <a:spLocks noGrp="1" noRot="1" noChangeAspect="1" noChangeArrowheads="1" noTextEdit="1"/>
          </p:cNvSpPr>
          <p:nvPr>
            <p:ph type="sldImg"/>
          </p:nvPr>
        </p:nvSpPr>
        <p:spPr>
          <a:ln/>
        </p:spPr>
      </p:sp>
      <p:sp>
        <p:nvSpPr>
          <p:cNvPr id="131076"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p:cNvSpPr>
            <a:spLocks noGrp="1" noChangeArrowheads="1"/>
          </p:cNvSpPr>
          <p:nvPr>
            <p:ph type="sldNum" sz="quarter" idx="5"/>
          </p:nvPr>
        </p:nvSpPr>
        <p:spPr>
          <a:noFill/>
        </p:spPr>
        <p:txBody>
          <a:bodyPr/>
          <a:lstStyle>
            <a:lvl1pPr>
              <a:defRPr sz="2000" b="1">
                <a:solidFill>
                  <a:schemeClr val="tx2"/>
                </a:solidFill>
                <a:latin typeface="Comic Sans MS" panose="030F0702030302020204" pitchFamily="66" charset="0"/>
                <a:cs typeface="Arial" panose="020B0604020202020204" pitchFamily="34" charset="0"/>
              </a:defRPr>
            </a:lvl1pPr>
            <a:lvl2pPr marL="742950" indent="-285750">
              <a:defRPr sz="2000" b="1">
                <a:solidFill>
                  <a:schemeClr val="tx2"/>
                </a:solidFill>
                <a:latin typeface="Comic Sans MS" panose="030F0702030302020204" pitchFamily="66" charset="0"/>
                <a:cs typeface="Arial" panose="020B0604020202020204" pitchFamily="34" charset="0"/>
              </a:defRPr>
            </a:lvl2pPr>
            <a:lvl3pPr marL="1143000" indent="-228600">
              <a:defRPr sz="2000" b="1">
                <a:solidFill>
                  <a:schemeClr val="tx2"/>
                </a:solidFill>
                <a:latin typeface="Comic Sans MS" panose="030F0702030302020204" pitchFamily="66" charset="0"/>
                <a:cs typeface="Arial" panose="020B0604020202020204" pitchFamily="34" charset="0"/>
              </a:defRPr>
            </a:lvl3pPr>
            <a:lvl4pPr marL="1600200" indent="-228600">
              <a:defRPr sz="2000" b="1">
                <a:solidFill>
                  <a:schemeClr val="tx2"/>
                </a:solidFill>
                <a:latin typeface="Comic Sans MS" panose="030F0702030302020204" pitchFamily="66" charset="0"/>
                <a:cs typeface="Arial" panose="020B0604020202020204" pitchFamily="34" charset="0"/>
              </a:defRPr>
            </a:lvl4pPr>
            <a:lvl5pPr marL="2057400" indent="-228600">
              <a:defRPr sz="2000" b="1">
                <a:solidFill>
                  <a:schemeClr val="tx2"/>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9pPr>
          </a:lstStyle>
          <a:p>
            <a:fld id="{B12F219C-6364-440A-B52A-E544C7488755}" type="slidenum">
              <a:rPr lang="en-US" altLang="en-US" sz="1200" b="0" smtClean="0">
                <a:solidFill>
                  <a:schemeClr val="tx1"/>
                </a:solidFill>
                <a:latin typeface="Arial" panose="020B0604020202020204" pitchFamily="34" charset="0"/>
              </a:rPr>
              <a:pPr/>
              <a:t>55</a:t>
            </a:fld>
            <a:endParaRPr lang="en-US" altLang="en-US" sz="1200" b="0">
              <a:solidFill>
                <a:schemeClr val="tx1"/>
              </a:solidFill>
              <a:latin typeface="Arial" panose="020B0604020202020204" pitchFamily="34" charset="0"/>
            </a:endParaRPr>
          </a:p>
        </p:txBody>
      </p:sp>
      <p:sp>
        <p:nvSpPr>
          <p:cNvPr id="133123" name="Rectangle 2"/>
          <p:cNvSpPr>
            <a:spLocks noGrp="1" noRot="1" noChangeAspect="1" noChangeArrowheads="1" noTextEdit="1"/>
          </p:cNvSpPr>
          <p:nvPr>
            <p:ph type="sldImg"/>
          </p:nvPr>
        </p:nvSpPr>
        <p:spPr>
          <a:ln/>
        </p:spPr>
      </p:sp>
      <p:sp>
        <p:nvSpPr>
          <p:cNvPr id="133124" name="Rectangle 3"/>
          <p:cNvSpPr>
            <a:spLocks noGrp="1" noChangeArrowheads="1"/>
          </p:cNvSpPr>
          <p:nvPr>
            <p:ph type="body" idx="1"/>
          </p:nvPr>
        </p:nvSpPr>
        <p:spPr>
          <a:noFill/>
        </p:spPr>
        <p:txBody>
          <a:bodyPr/>
          <a:lstStyle/>
          <a:p>
            <a:pPr eaLnBrk="1" hangingPunct="1"/>
            <a:r>
              <a:rPr lang="en-US" altLang="en-US"/>
              <a:t>Blue Ribbon</a:t>
            </a: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p:cNvSpPr>
            <a:spLocks noGrp="1" noChangeArrowheads="1"/>
          </p:cNvSpPr>
          <p:nvPr>
            <p:ph type="sldNum" sz="quarter" idx="5"/>
          </p:nvPr>
        </p:nvSpPr>
        <p:spPr>
          <a:noFill/>
        </p:spPr>
        <p:txBody>
          <a:bodyPr/>
          <a:lstStyle>
            <a:lvl1pPr>
              <a:defRPr sz="2000" b="1">
                <a:solidFill>
                  <a:schemeClr val="tx2"/>
                </a:solidFill>
                <a:latin typeface="Comic Sans MS" panose="030F0702030302020204" pitchFamily="66" charset="0"/>
                <a:cs typeface="Arial" panose="020B0604020202020204" pitchFamily="34" charset="0"/>
              </a:defRPr>
            </a:lvl1pPr>
            <a:lvl2pPr marL="742950" indent="-285750">
              <a:defRPr sz="2000" b="1">
                <a:solidFill>
                  <a:schemeClr val="tx2"/>
                </a:solidFill>
                <a:latin typeface="Comic Sans MS" panose="030F0702030302020204" pitchFamily="66" charset="0"/>
                <a:cs typeface="Arial" panose="020B0604020202020204" pitchFamily="34" charset="0"/>
              </a:defRPr>
            </a:lvl2pPr>
            <a:lvl3pPr marL="1143000" indent="-228600">
              <a:defRPr sz="2000" b="1">
                <a:solidFill>
                  <a:schemeClr val="tx2"/>
                </a:solidFill>
                <a:latin typeface="Comic Sans MS" panose="030F0702030302020204" pitchFamily="66" charset="0"/>
                <a:cs typeface="Arial" panose="020B0604020202020204" pitchFamily="34" charset="0"/>
              </a:defRPr>
            </a:lvl3pPr>
            <a:lvl4pPr marL="1600200" indent="-228600">
              <a:defRPr sz="2000" b="1">
                <a:solidFill>
                  <a:schemeClr val="tx2"/>
                </a:solidFill>
                <a:latin typeface="Comic Sans MS" panose="030F0702030302020204" pitchFamily="66" charset="0"/>
                <a:cs typeface="Arial" panose="020B0604020202020204" pitchFamily="34" charset="0"/>
              </a:defRPr>
            </a:lvl4pPr>
            <a:lvl5pPr marL="2057400" indent="-228600">
              <a:defRPr sz="2000" b="1">
                <a:solidFill>
                  <a:schemeClr val="tx2"/>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9pPr>
          </a:lstStyle>
          <a:p>
            <a:fld id="{7E05D3F1-0973-4A9B-8DB7-108215A77861}" type="slidenum">
              <a:rPr lang="en-US" altLang="en-US" sz="1200" b="0" smtClean="0">
                <a:solidFill>
                  <a:schemeClr val="tx1"/>
                </a:solidFill>
                <a:latin typeface="Arial" panose="020B0604020202020204" pitchFamily="34" charset="0"/>
              </a:rPr>
              <a:pPr/>
              <a:t>56</a:t>
            </a:fld>
            <a:endParaRPr lang="en-US" altLang="en-US" sz="1200" b="0">
              <a:solidFill>
                <a:schemeClr val="tx1"/>
              </a:solidFill>
              <a:latin typeface="Arial" panose="020B0604020202020204" pitchFamily="34" charset="0"/>
            </a:endParaRPr>
          </a:p>
        </p:txBody>
      </p:sp>
      <p:sp>
        <p:nvSpPr>
          <p:cNvPr id="135171" name="Rectangle 2"/>
          <p:cNvSpPr>
            <a:spLocks noGrp="1" noRot="1" noChangeAspect="1" noChangeArrowheads="1" noTextEdit="1"/>
          </p:cNvSpPr>
          <p:nvPr>
            <p:ph type="sldImg"/>
          </p:nvPr>
        </p:nvSpPr>
        <p:spPr>
          <a:ln/>
        </p:spPr>
      </p:sp>
      <p:sp>
        <p:nvSpPr>
          <p:cNvPr id="135172"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p:cNvSpPr>
            <a:spLocks noGrp="1" noChangeArrowheads="1"/>
          </p:cNvSpPr>
          <p:nvPr>
            <p:ph type="sldNum" sz="quarter" idx="5"/>
          </p:nvPr>
        </p:nvSpPr>
        <p:spPr>
          <a:noFill/>
        </p:spPr>
        <p:txBody>
          <a:bodyPr/>
          <a:lstStyle>
            <a:lvl1pPr>
              <a:defRPr sz="2000" b="1">
                <a:solidFill>
                  <a:schemeClr val="tx2"/>
                </a:solidFill>
                <a:latin typeface="Comic Sans MS" panose="030F0702030302020204" pitchFamily="66" charset="0"/>
                <a:cs typeface="Arial" panose="020B0604020202020204" pitchFamily="34" charset="0"/>
              </a:defRPr>
            </a:lvl1pPr>
            <a:lvl2pPr marL="742950" indent="-285750">
              <a:defRPr sz="2000" b="1">
                <a:solidFill>
                  <a:schemeClr val="tx2"/>
                </a:solidFill>
                <a:latin typeface="Comic Sans MS" panose="030F0702030302020204" pitchFamily="66" charset="0"/>
                <a:cs typeface="Arial" panose="020B0604020202020204" pitchFamily="34" charset="0"/>
              </a:defRPr>
            </a:lvl2pPr>
            <a:lvl3pPr marL="1143000" indent="-228600">
              <a:defRPr sz="2000" b="1">
                <a:solidFill>
                  <a:schemeClr val="tx2"/>
                </a:solidFill>
                <a:latin typeface="Comic Sans MS" panose="030F0702030302020204" pitchFamily="66" charset="0"/>
                <a:cs typeface="Arial" panose="020B0604020202020204" pitchFamily="34" charset="0"/>
              </a:defRPr>
            </a:lvl3pPr>
            <a:lvl4pPr marL="1600200" indent="-228600">
              <a:defRPr sz="2000" b="1">
                <a:solidFill>
                  <a:schemeClr val="tx2"/>
                </a:solidFill>
                <a:latin typeface="Comic Sans MS" panose="030F0702030302020204" pitchFamily="66" charset="0"/>
                <a:cs typeface="Arial" panose="020B0604020202020204" pitchFamily="34" charset="0"/>
              </a:defRPr>
            </a:lvl4pPr>
            <a:lvl5pPr marL="2057400" indent="-228600">
              <a:defRPr sz="2000" b="1">
                <a:solidFill>
                  <a:schemeClr val="tx2"/>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9pPr>
          </a:lstStyle>
          <a:p>
            <a:fld id="{385DEA0D-9A4F-4760-906B-7AA860A44C81}" type="slidenum">
              <a:rPr lang="en-US" altLang="en-US" sz="1200" b="0" smtClean="0">
                <a:solidFill>
                  <a:schemeClr val="tx1"/>
                </a:solidFill>
                <a:latin typeface="Arial" panose="020B0604020202020204" pitchFamily="34" charset="0"/>
              </a:rPr>
              <a:pPr/>
              <a:t>57</a:t>
            </a:fld>
            <a:endParaRPr lang="en-US" altLang="en-US" sz="1200" b="0">
              <a:solidFill>
                <a:schemeClr val="tx1"/>
              </a:solidFill>
              <a:latin typeface="Arial" panose="020B0604020202020204" pitchFamily="34" charset="0"/>
            </a:endParaRPr>
          </a:p>
        </p:txBody>
      </p:sp>
      <p:sp>
        <p:nvSpPr>
          <p:cNvPr id="137219" name="Rectangle 2"/>
          <p:cNvSpPr>
            <a:spLocks noGrp="1" noRot="1" noChangeAspect="1" noChangeArrowheads="1" noTextEdit="1"/>
          </p:cNvSpPr>
          <p:nvPr>
            <p:ph type="sldImg"/>
          </p:nvPr>
        </p:nvSpPr>
        <p:spPr>
          <a:ln/>
        </p:spPr>
      </p:sp>
      <p:sp>
        <p:nvSpPr>
          <p:cNvPr id="137220"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7"/>
          <p:cNvSpPr>
            <a:spLocks noGrp="1" noChangeArrowheads="1"/>
          </p:cNvSpPr>
          <p:nvPr>
            <p:ph type="sldNum" sz="quarter" idx="5"/>
          </p:nvPr>
        </p:nvSpPr>
        <p:spPr>
          <a:noFill/>
        </p:spPr>
        <p:txBody>
          <a:bodyPr/>
          <a:lstStyle>
            <a:lvl1pPr>
              <a:defRPr sz="2000" b="1">
                <a:solidFill>
                  <a:schemeClr val="tx2"/>
                </a:solidFill>
                <a:latin typeface="Comic Sans MS" panose="030F0702030302020204" pitchFamily="66" charset="0"/>
                <a:cs typeface="Arial" panose="020B0604020202020204" pitchFamily="34" charset="0"/>
              </a:defRPr>
            </a:lvl1pPr>
            <a:lvl2pPr marL="742950" indent="-285750">
              <a:defRPr sz="2000" b="1">
                <a:solidFill>
                  <a:schemeClr val="tx2"/>
                </a:solidFill>
                <a:latin typeface="Comic Sans MS" panose="030F0702030302020204" pitchFamily="66" charset="0"/>
                <a:cs typeface="Arial" panose="020B0604020202020204" pitchFamily="34" charset="0"/>
              </a:defRPr>
            </a:lvl2pPr>
            <a:lvl3pPr marL="1143000" indent="-228600">
              <a:defRPr sz="2000" b="1">
                <a:solidFill>
                  <a:schemeClr val="tx2"/>
                </a:solidFill>
                <a:latin typeface="Comic Sans MS" panose="030F0702030302020204" pitchFamily="66" charset="0"/>
                <a:cs typeface="Arial" panose="020B0604020202020204" pitchFamily="34" charset="0"/>
              </a:defRPr>
            </a:lvl3pPr>
            <a:lvl4pPr marL="1600200" indent="-228600">
              <a:defRPr sz="2000" b="1">
                <a:solidFill>
                  <a:schemeClr val="tx2"/>
                </a:solidFill>
                <a:latin typeface="Comic Sans MS" panose="030F0702030302020204" pitchFamily="66" charset="0"/>
                <a:cs typeface="Arial" panose="020B0604020202020204" pitchFamily="34" charset="0"/>
              </a:defRPr>
            </a:lvl4pPr>
            <a:lvl5pPr marL="2057400" indent="-228600">
              <a:defRPr sz="2000" b="1">
                <a:solidFill>
                  <a:schemeClr val="tx2"/>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9pPr>
          </a:lstStyle>
          <a:p>
            <a:fld id="{A17FF4AF-1CF7-4A90-85C7-A017255FB772}" type="slidenum">
              <a:rPr lang="en-US" altLang="en-US" sz="1200" b="0" smtClean="0">
                <a:solidFill>
                  <a:schemeClr val="tx1"/>
                </a:solidFill>
                <a:latin typeface="Arial" panose="020B0604020202020204" pitchFamily="34" charset="0"/>
              </a:rPr>
              <a:pPr/>
              <a:t>58</a:t>
            </a:fld>
            <a:endParaRPr lang="en-US" altLang="en-US" sz="1200" b="0">
              <a:solidFill>
                <a:schemeClr val="tx1"/>
              </a:solidFill>
              <a:latin typeface="Arial" panose="020B0604020202020204" pitchFamily="34" charset="0"/>
            </a:endParaRPr>
          </a:p>
        </p:txBody>
      </p:sp>
      <p:sp>
        <p:nvSpPr>
          <p:cNvPr id="139267" name="Rectangle 2"/>
          <p:cNvSpPr>
            <a:spLocks noGrp="1" noRot="1" noChangeAspect="1" noChangeArrowheads="1" noTextEdit="1"/>
          </p:cNvSpPr>
          <p:nvPr>
            <p:ph type="sldImg"/>
          </p:nvPr>
        </p:nvSpPr>
        <p:spPr>
          <a:ln/>
        </p:spPr>
      </p:sp>
      <p:sp>
        <p:nvSpPr>
          <p:cNvPr id="139268"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a:noFill/>
        </p:spPr>
        <p:txBody>
          <a:bodyPr/>
          <a:lstStyle>
            <a:lvl1pPr>
              <a:defRPr sz="2000" b="1">
                <a:solidFill>
                  <a:schemeClr val="tx2"/>
                </a:solidFill>
                <a:latin typeface="Comic Sans MS" panose="030F0702030302020204" pitchFamily="66" charset="0"/>
                <a:cs typeface="Arial" panose="020B0604020202020204" pitchFamily="34" charset="0"/>
              </a:defRPr>
            </a:lvl1pPr>
            <a:lvl2pPr marL="742950" indent="-285750">
              <a:defRPr sz="2000" b="1">
                <a:solidFill>
                  <a:schemeClr val="tx2"/>
                </a:solidFill>
                <a:latin typeface="Comic Sans MS" panose="030F0702030302020204" pitchFamily="66" charset="0"/>
                <a:cs typeface="Arial" panose="020B0604020202020204" pitchFamily="34" charset="0"/>
              </a:defRPr>
            </a:lvl2pPr>
            <a:lvl3pPr marL="1143000" indent="-228600">
              <a:defRPr sz="2000" b="1">
                <a:solidFill>
                  <a:schemeClr val="tx2"/>
                </a:solidFill>
                <a:latin typeface="Comic Sans MS" panose="030F0702030302020204" pitchFamily="66" charset="0"/>
                <a:cs typeface="Arial" panose="020B0604020202020204" pitchFamily="34" charset="0"/>
              </a:defRPr>
            </a:lvl3pPr>
            <a:lvl4pPr marL="1600200" indent="-228600">
              <a:defRPr sz="2000" b="1">
                <a:solidFill>
                  <a:schemeClr val="tx2"/>
                </a:solidFill>
                <a:latin typeface="Comic Sans MS" panose="030F0702030302020204" pitchFamily="66" charset="0"/>
                <a:cs typeface="Arial" panose="020B0604020202020204" pitchFamily="34" charset="0"/>
              </a:defRPr>
            </a:lvl4pPr>
            <a:lvl5pPr marL="2057400" indent="-228600">
              <a:defRPr sz="2000" b="1">
                <a:solidFill>
                  <a:schemeClr val="tx2"/>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9pPr>
          </a:lstStyle>
          <a:p>
            <a:fld id="{AF46CD1A-892A-42A5-8DDA-B93DE6185518}" type="slidenum">
              <a:rPr lang="en-US" altLang="en-US" sz="1200" b="0" smtClean="0">
                <a:solidFill>
                  <a:schemeClr val="tx1"/>
                </a:solidFill>
                <a:latin typeface="Arial" panose="020B0604020202020204" pitchFamily="34" charset="0"/>
              </a:rPr>
              <a:pPr/>
              <a:t>59</a:t>
            </a:fld>
            <a:endParaRPr lang="en-US" altLang="en-US" sz="1200" b="0">
              <a:solidFill>
                <a:schemeClr val="tx1"/>
              </a:solidFill>
              <a:latin typeface="Arial" panose="020B0604020202020204" pitchFamily="34" charset="0"/>
            </a:endParaRPr>
          </a:p>
        </p:txBody>
      </p:sp>
      <p:sp>
        <p:nvSpPr>
          <p:cNvPr id="141315" name="Rectangle 2"/>
          <p:cNvSpPr>
            <a:spLocks noGrp="1" noRot="1" noChangeAspect="1" noChangeArrowheads="1" noTextEdit="1"/>
          </p:cNvSpPr>
          <p:nvPr>
            <p:ph type="sldImg"/>
          </p:nvPr>
        </p:nvSpPr>
        <p:spPr>
          <a:ln/>
        </p:spPr>
      </p:sp>
      <p:sp>
        <p:nvSpPr>
          <p:cNvPr id="141316"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7"/>
          <p:cNvSpPr>
            <a:spLocks noGrp="1" noChangeArrowheads="1"/>
          </p:cNvSpPr>
          <p:nvPr>
            <p:ph type="sldNum" sz="quarter" idx="5"/>
          </p:nvPr>
        </p:nvSpPr>
        <p:spPr>
          <a:noFill/>
        </p:spPr>
        <p:txBody>
          <a:bodyPr/>
          <a:lstStyle>
            <a:lvl1pPr>
              <a:defRPr sz="2000" b="1">
                <a:solidFill>
                  <a:schemeClr val="tx2"/>
                </a:solidFill>
                <a:latin typeface="Comic Sans MS" panose="030F0702030302020204" pitchFamily="66" charset="0"/>
                <a:cs typeface="Arial" panose="020B0604020202020204" pitchFamily="34" charset="0"/>
              </a:defRPr>
            </a:lvl1pPr>
            <a:lvl2pPr marL="742950" indent="-285750">
              <a:defRPr sz="2000" b="1">
                <a:solidFill>
                  <a:schemeClr val="tx2"/>
                </a:solidFill>
                <a:latin typeface="Comic Sans MS" panose="030F0702030302020204" pitchFamily="66" charset="0"/>
                <a:cs typeface="Arial" panose="020B0604020202020204" pitchFamily="34" charset="0"/>
              </a:defRPr>
            </a:lvl2pPr>
            <a:lvl3pPr marL="1143000" indent="-228600">
              <a:defRPr sz="2000" b="1">
                <a:solidFill>
                  <a:schemeClr val="tx2"/>
                </a:solidFill>
                <a:latin typeface="Comic Sans MS" panose="030F0702030302020204" pitchFamily="66" charset="0"/>
                <a:cs typeface="Arial" panose="020B0604020202020204" pitchFamily="34" charset="0"/>
              </a:defRPr>
            </a:lvl3pPr>
            <a:lvl4pPr marL="1600200" indent="-228600">
              <a:defRPr sz="2000" b="1">
                <a:solidFill>
                  <a:schemeClr val="tx2"/>
                </a:solidFill>
                <a:latin typeface="Comic Sans MS" panose="030F0702030302020204" pitchFamily="66" charset="0"/>
                <a:cs typeface="Arial" panose="020B0604020202020204" pitchFamily="34" charset="0"/>
              </a:defRPr>
            </a:lvl4pPr>
            <a:lvl5pPr marL="2057400" indent="-228600">
              <a:defRPr sz="2000" b="1">
                <a:solidFill>
                  <a:schemeClr val="tx2"/>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9pPr>
          </a:lstStyle>
          <a:p>
            <a:fld id="{80066B49-7509-40A7-932E-14EF4778362E}" type="slidenum">
              <a:rPr lang="en-US" altLang="en-US" sz="1200" b="0" smtClean="0">
                <a:solidFill>
                  <a:schemeClr val="tx1"/>
                </a:solidFill>
                <a:latin typeface="Arial" panose="020B0604020202020204" pitchFamily="34" charset="0"/>
              </a:rPr>
              <a:pPr/>
              <a:t>60</a:t>
            </a:fld>
            <a:endParaRPr lang="en-US" altLang="en-US" sz="1200" b="0">
              <a:solidFill>
                <a:schemeClr val="tx1"/>
              </a:solidFill>
              <a:latin typeface="Arial" panose="020B0604020202020204" pitchFamily="34" charset="0"/>
            </a:endParaRPr>
          </a:p>
        </p:txBody>
      </p:sp>
      <p:sp>
        <p:nvSpPr>
          <p:cNvPr id="143363" name="Rectangle 2"/>
          <p:cNvSpPr>
            <a:spLocks noGrp="1" noRot="1" noChangeAspect="1" noChangeArrowheads="1" noTextEdit="1"/>
          </p:cNvSpPr>
          <p:nvPr>
            <p:ph type="sldImg"/>
          </p:nvPr>
        </p:nvSpPr>
        <p:spPr>
          <a:ln/>
        </p:spPr>
      </p:sp>
      <p:sp>
        <p:nvSpPr>
          <p:cNvPr id="143364"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7"/>
          <p:cNvSpPr>
            <a:spLocks noGrp="1" noChangeArrowheads="1"/>
          </p:cNvSpPr>
          <p:nvPr>
            <p:ph type="sldNum" sz="quarter" idx="5"/>
          </p:nvPr>
        </p:nvSpPr>
        <p:spPr>
          <a:noFill/>
        </p:spPr>
        <p:txBody>
          <a:bodyPr/>
          <a:lstStyle>
            <a:lvl1pPr>
              <a:defRPr sz="2000" b="1">
                <a:solidFill>
                  <a:schemeClr val="tx2"/>
                </a:solidFill>
                <a:latin typeface="Comic Sans MS" panose="030F0702030302020204" pitchFamily="66" charset="0"/>
                <a:cs typeface="Arial" panose="020B0604020202020204" pitchFamily="34" charset="0"/>
              </a:defRPr>
            </a:lvl1pPr>
            <a:lvl2pPr marL="742950" indent="-285750">
              <a:defRPr sz="2000" b="1">
                <a:solidFill>
                  <a:schemeClr val="tx2"/>
                </a:solidFill>
                <a:latin typeface="Comic Sans MS" panose="030F0702030302020204" pitchFamily="66" charset="0"/>
                <a:cs typeface="Arial" panose="020B0604020202020204" pitchFamily="34" charset="0"/>
              </a:defRPr>
            </a:lvl2pPr>
            <a:lvl3pPr marL="1143000" indent="-228600">
              <a:defRPr sz="2000" b="1">
                <a:solidFill>
                  <a:schemeClr val="tx2"/>
                </a:solidFill>
                <a:latin typeface="Comic Sans MS" panose="030F0702030302020204" pitchFamily="66" charset="0"/>
                <a:cs typeface="Arial" panose="020B0604020202020204" pitchFamily="34" charset="0"/>
              </a:defRPr>
            </a:lvl3pPr>
            <a:lvl4pPr marL="1600200" indent="-228600">
              <a:defRPr sz="2000" b="1">
                <a:solidFill>
                  <a:schemeClr val="tx2"/>
                </a:solidFill>
                <a:latin typeface="Comic Sans MS" panose="030F0702030302020204" pitchFamily="66" charset="0"/>
                <a:cs typeface="Arial" panose="020B0604020202020204" pitchFamily="34" charset="0"/>
              </a:defRPr>
            </a:lvl4pPr>
            <a:lvl5pPr marL="2057400" indent="-228600">
              <a:defRPr sz="2000" b="1">
                <a:solidFill>
                  <a:schemeClr val="tx2"/>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9pPr>
          </a:lstStyle>
          <a:p>
            <a:fld id="{BA1CF7D4-442C-43C7-8C7B-4BC62383534C}" type="slidenum">
              <a:rPr lang="en-US" altLang="en-US" sz="1200" b="0" smtClean="0">
                <a:solidFill>
                  <a:schemeClr val="tx1"/>
                </a:solidFill>
                <a:latin typeface="Arial" panose="020B0604020202020204" pitchFamily="34" charset="0"/>
              </a:rPr>
              <a:pPr/>
              <a:t>61</a:t>
            </a:fld>
            <a:endParaRPr lang="en-US" altLang="en-US" sz="1200" b="0">
              <a:solidFill>
                <a:schemeClr val="tx1"/>
              </a:solidFill>
              <a:latin typeface="Arial" panose="020B0604020202020204" pitchFamily="34" charset="0"/>
            </a:endParaRPr>
          </a:p>
        </p:txBody>
      </p:sp>
      <p:sp>
        <p:nvSpPr>
          <p:cNvPr id="145411" name="Rectangle 2"/>
          <p:cNvSpPr>
            <a:spLocks noGrp="1" noRot="1" noChangeAspect="1" noChangeArrowheads="1" noTextEdit="1"/>
          </p:cNvSpPr>
          <p:nvPr>
            <p:ph type="sldImg"/>
          </p:nvPr>
        </p:nvSpPr>
        <p:spPr>
          <a:ln/>
        </p:spPr>
      </p:sp>
      <p:sp>
        <p:nvSpPr>
          <p:cNvPr id="145412" name="Rectangle 3"/>
          <p:cNvSpPr>
            <a:spLocks noGrp="1" noChangeArrowheads="1"/>
          </p:cNvSpPr>
          <p:nvPr>
            <p:ph type="body" idx="1"/>
          </p:nvPr>
        </p:nvSpPr>
        <p:spPr>
          <a:noFill/>
        </p:spPr>
        <p:txBody>
          <a:bodyPr/>
          <a:lstStyle/>
          <a:p>
            <a:pPr eaLnBrk="1" hangingPunct="1"/>
            <a:endParaRPr lang="en-US" alt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p:spPr>
        <p:txBody>
          <a:bodyPr/>
          <a:lstStyle>
            <a:lvl1pPr>
              <a:defRPr sz="2000" b="1">
                <a:solidFill>
                  <a:schemeClr val="tx2"/>
                </a:solidFill>
                <a:latin typeface="Comic Sans MS" panose="030F0702030302020204" pitchFamily="66" charset="0"/>
                <a:cs typeface="Arial" panose="020B0604020202020204" pitchFamily="34" charset="0"/>
              </a:defRPr>
            </a:lvl1pPr>
            <a:lvl2pPr marL="742950" indent="-285750">
              <a:defRPr sz="2000" b="1">
                <a:solidFill>
                  <a:schemeClr val="tx2"/>
                </a:solidFill>
                <a:latin typeface="Comic Sans MS" panose="030F0702030302020204" pitchFamily="66" charset="0"/>
                <a:cs typeface="Arial" panose="020B0604020202020204" pitchFamily="34" charset="0"/>
              </a:defRPr>
            </a:lvl2pPr>
            <a:lvl3pPr marL="1143000" indent="-228600">
              <a:defRPr sz="2000" b="1">
                <a:solidFill>
                  <a:schemeClr val="tx2"/>
                </a:solidFill>
                <a:latin typeface="Comic Sans MS" panose="030F0702030302020204" pitchFamily="66" charset="0"/>
                <a:cs typeface="Arial" panose="020B0604020202020204" pitchFamily="34" charset="0"/>
              </a:defRPr>
            </a:lvl3pPr>
            <a:lvl4pPr marL="1600200" indent="-228600">
              <a:defRPr sz="2000" b="1">
                <a:solidFill>
                  <a:schemeClr val="tx2"/>
                </a:solidFill>
                <a:latin typeface="Comic Sans MS" panose="030F0702030302020204" pitchFamily="66" charset="0"/>
                <a:cs typeface="Arial" panose="020B0604020202020204" pitchFamily="34" charset="0"/>
              </a:defRPr>
            </a:lvl4pPr>
            <a:lvl5pPr marL="2057400" indent="-228600">
              <a:defRPr sz="2000" b="1">
                <a:solidFill>
                  <a:schemeClr val="tx2"/>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9pPr>
          </a:lstStyle>
          <a:p>
            <a:fld id="{38924924-879B-4954-A196-9FD695D4E32B}" type="slidenum">
              <a:rPr lang="en-US" altLang="en-US" sz="1200" b="0" smtClean="0">
                <a:solidFill>
                  <a:schemeClr val="tx1"/>
                </a:solidFill>
                <a:latin typeface="Arial" panose="020B0604020202020204" pitchFamily="34" charset="0"/>
              </a:rPr>
              <a:pPr/>
              <a:t>6</a:t>
            </a:fld>
            <a:endParaRPr lang="en-US" altLang="en-US" sz="1200" b="0">
              <a:solidFill>
                <a:schemeClr val="tx1"/>
              </a:solidFill>
              <a:latin typeface="Arial" panose="020B0604020202020204" pitchFamily="34" charset="0"/>
            </a:endParaRPr>
          </a:p>
        </p:txBody>
      </p:sp>
      <p:sp>
        <p:nvSpPr>
          <p:cNvPr id="38915" name="Rectangle 2"/>
          <p:cNvSpPr>
            <a:spLocks noGrp="1" noRot="1" noChangeAspect="1" noChangeArrowheads="1" noTextEdit="1"/>
          </p:cNvSpPr>
          <p:nvPr>
            <p:ph type="sldImg"/>
          </p:nvPr>
        </p:nvSpPr>
        <p:spPr>
          <a:ln/>
        </p:spPr>
      </p:sp>
      <p:sp>
        <p:nvSpPr>
          <p:cNvPr id="38916"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7"/>
          <p:cNvSpPr>
            <a:spLocks noGrp="1" noChangeArrowheads="1"/>
          </p:cNvSpPr>
          <p:nvPr>
            <p:ph type="sldNum" sz="quarter" idx="5"/>
          </p:nvPr>
        </p:nvSpPr>
        <p:spPr>
          <a:noFill/>
        </p:spPr>
        <p:txBody>
          <a:bodyPr/>
          <a:lstStyle>
            <a:lvl1pPr>
              <a:defRPr sz="2000" b="1">
                <a:solidFill>
                  <a:schemeClr val="tx2"/>
                </a:solidFill>
                <a:latin typeface="Comic Sans MS" panose="030F0702030302020204" pitchFamily="66" charset="0"/>
                <a:cs typeface="Arial" panose="020B0604020202020204" pitchFamily="34" charset="0"/>
              </a:defRPr>
            </a:lvl1pPr>
            <a:lvl2pPr marL="742950" indent="-285750">
              <a:defRPr sz="2000" b="1">
                <a:solidFill>
                  <a:schemeClr val="tx2"/>
                </a:solidFill>
                <a:latin typeface="Comic Sans MS" panose="030F0702030302020204" pitchFamily="66" charset="0"/>
                <a:cs typeface="Arial" panose="020B0604020202020204" pitchFamily="34" charset="0"/>
              </a:defRPr>
            </a:lvl2pPr>
            <a:lvl3pPr marL="1143000" indent="-228600">
              <a:defRPr sz="2000" b="1">
                <a:solidFill>
                  <a:schemeClr val="tx2"/>
                </a:solidFill>
                <a:latin typeface="Comic Sans MS" panose="030F0702030302020204" pitchFamily="66" charset="0"/>
                <a:cs typeface="Arial" panose="020B0604020202020204" pitchFamily="34" charset="0"/>
              </a:defRPr>
            </a:lvl3pPr>
            <a:lvl4pPr marL="1600200" indent="-228600">
              <a:defRPr sz="2000" b="1">
                <a:solidFill>
                  <a:schemeClr val="tx2"/>
                </a:solidFill>
                <a:latin typeface="Comic Sans MS" panose="030F0702030302020204" pitchFamily="66" charset="0"/>
                <a:cs typeface="Arial" panose="020B0604020202020204" pitchFamily="34" charset="0"/>
              </a:defRPr>
            </a:lvl4pPr>
            <a:lvl5pPr marL="2057400" indent="-228600">
              <a:defRPr sz="2000" b="1">
                <a:solidFill>
                  <a:schemeClr val="tx2"/>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9pPr>
          </a:lstStyle>
          <a:p>
            <a:fld id="{0CA34101-9C69-41E4-B11C-42B00104A150}" type="slidenum">
              <a:rPr lang="en-US" altLang="en-US" sz="1200" b="0" smtClean="0">
                <a:solidFill>
                  <a:schemeClr val="tx1"/>
                </a:solidFill>
                <a:latin typeface="Arial" panose="020B0604020202020204" pitchFamily="34" charset="0"/>
              </a:rPr>
              <a:pPr/>
              <a:t>62</a:t>
            </a:fld>
            <a:endParaRPr lang="en-US" altLang="en-US" sz="1200" b="0">
              <a:solidFill>
                <a:schemeClr val="tx1"/>
              </a:solidFill>
              <a:latin typeface="Arial" panose="020B0604020202020204" pitchFamily="34" charset="0"/>
            </a:endParaRPr>
          </a:p>
        </p:txBody>
      </p:sp>
      <p:sp>
        <p:nvSpPr>
          <p:cNvPr id="147459" name="Rectangle 2"/>
          <p:cNvSpPr>
            <a:spLocks noGrp="1" noRot="1" noChangeAspect="1" noChangeArrowheads="1" noTextEdit="1"/>
          </p:cNvSpPr>
          <p:nvPr>
            <p:ph type="sldImg"/>
          </p:nvPr>
        </p:nvSpPr>
        <p:spPr>
          <a:ln/>
        </p:spPr>
      </p:sp>
      <p:sp>
        <p:nvSpPr>
          <p:cNvPr id="147460"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7"/>
          <p:cNvSpPr>
            <a:spLocks noGrp="1" noChangeArrowheads="1"/>
          </p:cNvSpPr>
          <p:nvPr>
            <p:ph type="sldNum" sz="quarter" idx="5"/>
          </p:nvPr>
        </p:nvSpPr>
        <p:spPr>
          <a:noFill/>
        </p:spPr>
        <p:txBody>
          <a:bodyPr/>
          <a:lstStyle>
            <a:lvl1pPr>
              <a:defRPr sz="2000" b="1">
                <a:solidFill>
                  <a:schemeClr val="tx2"/>
                </a:solidFill>
                <a:latin typeface="Comic Sans MS" panose="030F0702030302020204" pitchFamily="66" charset="0"/>
                <a:cs typeface="Arial" panose="020B0604020202020204" pitchFamily="34" charset="0"/>
              </a:defRPr>
            </a:lvl1pPr>
            <a:lvl2pPr marL="742950" indent="-285750">
              <a:defRPr sz="2000" b="1">
                <a:solidFill>
                  <a:schemeClr val="tx2"/>
                </a:solidFill>
                <a:latin typeface="Comic Sans MS" panose="030F0702030302020204" pitchFamily="66" charset="0"/>
                <a:cs typeface="Arial" panose="020B0604020202020204" pitchFamily="34" charset="0"/>
              </a:defRPr>
            </a:lvl2pPr>
            <a:lvl3pPr marL="1143000" indent="-228600">
              <a:defRPr sz="2000" b="1">
                <a:solidFill>
                  <a:schemeClr val="tx2"/>
                </a:solidFill>
                <a:latin typeface="Comic Sans MS" panose="030F0702030302020204" pitchFamily="66" charset="0"/>
                <a:cs typeface="Arial" panose="020B0604020202020204" pitchFamily="34" charset="0"/>
              </a:defRPr>
            </a:lvl3pPr>
            <a:lvl4pPr marL="1600200" indent="-228600">
              <a:defRPr sz="2000" b="1">
                <a:solidFill>
                  <a:schemeClr val="tx2"/>
                </a:solidFill>
                <a:latin typeface="Comic Sans MS" panose="030F0702030302020204" pitchFamily="66" charset="0"/>
                <a:cs typeface="Arial" panose="020B0604020202020204" pitchFamily="34" charset="0"/>
              </a:defRPr>
            </a:lvl4pPr>
            <a:lvl5pPr marL="2057400" indent="-228600">
              <a:defRPr sz="2000" b="1">
                <a:solidFill>
                  <a:schemeClr val="tx2"/>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9pPr>
          </a:lstStyle>
          <a:p>
            <a:fld id="{7B299C44-F904-48CC-AF1B-42F79914392A}" type="slidenum">
              <a:rPr lang="en-US" altLang="en-US" sz="1200" b="0" smtClean="0">
                <a:solidFill>
                  <a:schemeClr val="tx1"/>
                </a:solidFill>
                <a:latin typeface="Arial" panose="020B0604020202020204" pitchFamily="34" charset="0"/>
              </a:rPr>
              <a:pPr/>
              <a:t>63</a:t>
            </a:fld>
            <a:endParaRPr lang="en-US" altLang="en-US" sz="1200" b="0">
              <a:solidFill>
                <a:schemeClr val="tx1"/>
              </a:solidFill>
              <a:latin typeface="Arial" panose="020B0604020202020204" pitchFamily="34" charset="0"/>
            </a:endParaRPr>
          </a:p>
        </p:txBody>
      </p:sp>
      <p:sp>
        <p:nvSpPr>
          <p:cNvPr id="149507" name="Rectangle 2"/>
          <p:cNvSpPr>
            <a:spLocks noGrp="1" noRot="1" noChangeAspect="1" noChangeArrowheads="1" noTextEdit="1"/>
          </p:cNvSpPr>
          <p:nvPr>
            <p:ph type="sldImg"/>
          </p:nvPr>
        </p:nvSpPr>
        <p:spPr>
          <a:ln/>
        </p:spPr>
      </p:sp>
      <p:sp>
        <p:nvSpPr>
          <p:cNvPr id="149508"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7"/>
          <p:cNvSpPr>
            <a:spLocks noGrp="1" noChangeArrowheads="1"/>
          </p:cNvSpPr>
          <p:nvPr>
            <p:ph type="sldNum" sz="quarter" idx="5"/>
          </p:nvPr>
        </p:nvSpPr>
        <p:spPr>
          <a:noFill/>
        </p:spPr>
        <p:txBody>
          <a:bodyPr/>
          <a:lstStyle>
            <a:lvl1pPr>
              <a:defRPr sz="2000" b="1">
                <a:solidFill>
                  <a:schemeClr val="tx2"/>
                </a:solidFill>
                <a:latin typeface="Comic Sans MS" panose="030F0702030302020204" pitchFamily="66" charset="0"/>
                <a:cs typeface="Arial" panose="020B0604020202020204" pitchFamily="34" charset="0"/>
              </a:defRPr>
            </a:lvl1pPr>
            <a:lvl2pPr marL="742950" indent="-285750">
              <a:defRPr sz="2000" b="1">
                <a:solidFill>
                  <a:schemeClr val="tx2"/>
                </a:solidFill>
                <a:latin typeface="Comic Sans MS" panose="030F0702030302020204" pitchFamily="66" charset="0"/>
                <a:cs typeface="Arial" panose="020B0604020202020204" pitchFamily="34" charset="0"/>
              </a:defRPr>
            </a:lvl2pPr>
            <a:lvl3pPr marL="1143000" indent="-228600">
              <a:defRPr sz="2000" b="1">
                <a:solidFill>
                  <a:schemeClr val="tx2"/>
                </a:solidFill>
                <a:latin typeface="Comic Sans MS" panose="030F0702030302020204" pitchFamily="66" charset="0"/>
                <a:cs typeface="Arial" panose="020B0604020202020204" pitchFamily="34" charset="0"/>
              </a:defRPr>
            </a:lvl3pPr>
            <a:lvl4pPr marL="1600200" indent="-228600">
              <a:defRPr sz="2000" b="1">
                <a:solidFill>
                  <a:schemeClr val="tx2"/>
                </a:solidFill>
                <a:latin typeface="Comic Sans MS" panose="030F0702030302020204" pitchFamily="66" charset="0"/>
                <a:cs typeface="Arial" panose="020B0604020202020204" pitchFamily="34" charset="0"/>
              </a:defRPr>
            </a:lvl4pPr>
            <a:lvl5pPr marL="2057400" indent="-228600">
              <a:defRPr sz="2000" b="1">
                <a:solidFill>
                  <a:schemeClr val="tx2"/>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9pPr>
          </a:lstStyle>
          <a:p>
            <a:fld id="{80D607C4-48FE-4E57-B09E-7E875D855966}" type="slidenum">
              <a:rPr lang="en-US" altLang="en-US" sz="1200" b="0" smtClean="0">
                <a:solidFill>
                  <a:schemeClr val="tx1"/>
                </a:solidFill>
                <a:latin typeface="Arial" panose="020B0604020202020204" pitchFamily="34" charset="0"/>
              </a:rPr>
              <a:pPr/>
              <a:t>64</a:t>
            </a:fld>
            <a:endParaRPr lang="en-US" altLang="en-US" sz="1200" b="0">
              <a:solidFill>
                <a:schemeClr val="tx1"/>
              </a:solidFill>
              <a:latin typeface="Arial" panose="020B0604020202020204" pitchFamily="34" charset="0"/>
            </a:endParaRPr>
          </a:p>
        </p:txBody>
      </p:sp>
      <p:sp>
        <p:nvSpPr>
          <p:cNvPr id="151555" name="Rectangle 2"/>
          <p:cNvSpPr>
            <a:spLocks noGrp="1" noRot="1" noChangeAspect="1" noChangeArrowheads="1" noTextEdit="1"/>
          </p:cNvSpPr>
          <p:nvPr>
            <p:ph type="sldImg"/>
          </p:nvPr>
        </p:nvSpPr>
        <p:spPr>
          <a:ln/>
        </p:spPr>
      </p:sp>
      <p:sp>
        <p:nvSpPr>
          <p:cNvPr id="151556"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7"/>
          <p:cNvSpPr>
            <a:spLocks noGrp="1" noChangeArrowheads="1"/>
          </p:cNvSpPr>
          <p:nvPr>
            <p:ph type="sldNum" sz="quarter" idx="5"/>
          </p:nvPr>
        </p:nvSpPr>
        <p:spPr>
          <a:noFill/>
        </p:spPr>
        <p:txBody>
          <a:bodyPr/>
          <a:lstStyle>
            <a:lvl1pPr>
              <a:defRPr sz="2000" b="1">
                <a:solidFill>
                  <a:schemeClr val="tx2"/>
                </a:solidFill>
                <a:latin typeface="Comic Sans MS" panose="030F0702030302020204" pitchFamily="66" charset="0"/>
                <a:cs typeface="Arial" panose="020B0604020202020204" pitchFamily="34" charset="0"/>
              </a:defRPr>
            </a:lvl1pPr>
            <a:lvl2pPr marL="742950" indent="-285750">
              <a:defRPr sz="2000" b="1">
                <a:solidFill>
                  <a:schemeClr val="tx2"/>
                </a:solidFill>
                <a:latin typeface="Comic Sans MS" panose="030F0702030302020204" pitchFamily="66" charset="0"/>
                <a:cs typeface="Arial" panose="020B0604020202020204" pitchFamily="34" charset="0"/>
              </a:defRPr>
            </a:lvl2pPr>
            <a:lvl3pPr marL="1143000" indent="-228600">
              <a:defRPr sz="2000" b="1">
                <a:solidFill>
                  <a:schemeClr val="tx2"/>
                </a:solidFill>
                <a:latin typeface="Comic Sans MS" panose="030F0702030302020204" pitchFamily="66" charset="0"/>
                <a:cs typeface="Arial" panose="020B0604020202020204" pitchFamily="34" charset="0"/>
              </a:defRPr>
            </a:lvl3pPr>
            <a:lvl4pPr marL="1600200" indent="-228600">
              <a:defRPr sz="2000" b="1">
                <a:solidFill>
                  <a:schemeClr val="tx2"/>
                </a:solidFill>
                <a:latin typeface="Comic Sans MS" panose="030F0702030302020204" pitchFamily="66" charset="0"/>
                <a:cs typeface="Arial" panose="020B0604020202020204" pitchFamily="34" charset="0"/>
              </a:defRPr>
            </a:lvl4pPr>
            <a:lvl5pPr marL="2057400" indent="-228600">
              <a:defRPr sz="2000" b="1">
                <a:solidFill>
                  <a:schemeClr val="tx2"/>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9pPr>
          </a:lstStyle>
          <a:p>
            <a:fld id="{9C902479-70C0-4F6C-B693-0A1C9F76FD11}" type="slidenum">
              <a:rPr lang="en-US" altLang="en-US" sz="1200" b="0" smtClean="0">
                <a:solidFill>
                  <a:schemeClr val="tx1"/>
                </a:solidFill>
                <a:latin typeface="Arial" panose="020B0604020202020204" pitchFamily="34" charset="0"/>
              </a:rPr>
              <a:pPr/>
              <a:t>65</a:t>
            </a:fld>
            <a:endParaRPr lang="en-US" altLang="en-US" sz="1200" b="0">
              <a:solidFill>
                <a:schemeClr val="tx1"/>
              </a:solidFill>
              <a:latin typeface="Arial" panose="020B0604020202020204" pitchFamily="34" charset="0"/>
            </a:endParaRPr>
          </a:p>
        </p:txBody>
      </p:sp>
      <p:sp>
        <p:nvSpPr>
          <p:cNvPr id="153603" name="Rectangle 2"/>
          <p:cNvSpPr>
            <a:spLocks noGrp="1" noRot="1" noChangeAspect="1" noChangeArrowheads="1" noTextEdit="1"/>
          </p:cNvSpPr>
          <p:nvPr>
            <p:ph type="sldImg"/>
          </p:nvPr>
        </p:nvSpPr>
        <p:spPr>
          <a:ln/>
        </p:spPr>
      </p:sp>
      <p:sp>
        <p:nvSpPr>
          <p:cNvPr id="153604"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7"/>
          <p:cNvSpPr>
            <a:spLocks noGrp="1" noChangeArrowheads="1"/>
          </p:cNvSpPr>
          <p:nvPr>
            <p:ph type="sldNum" sz="quarter" idx="5"/>
          </p:nvPr>
        </p:nvSpPr>
        <p:spPr>
          <a:noFill/>
        </p:spPr>
        <p:txBody>
          <a:bodyPr/>
          <a:lstStyle>
            <a:lvl1pPr>
              <a:defRPr sz="2000" b="1">
                <a:solidFill>
                  <a:schemeClr val="tx2"/>
                </a:solidFill>
                <a:latin typeface="Comic Sans MS" panose="030F0702030302020204" pitchFamily="66" charset="0"/>
                <a:cs typeface="Arial" panose="020B0604020202020204" pitchFamily="34" charset="0"/>
              </a:defRPr>
            </a:lvl1pPr>
            <a:lvl2pPr marL="742950" indent="-285750">
              <a:defRPr sz="2000" b="1">
                <a:solidFill>
                  <a:schemeClr val="tx2"/>
                </a:solidFill>
                <a:latin typeface="Comic Sans MS" panose="030F0702030302020204" pitchFamily="66" charset="0"/>
                <a:cs typeface="Arial" panose="020B0604020202020204" pitchFamily="34" charset="0"/>
              </a:defRPr>
            </a:lvl2pPr>
            <a:lvl3pPr marL="1143000" indent="-228600">
              <a:defRPr sz="2000" b="1">
                <a:solidFill>
                  <a:schemeClr val="tx2"/>
                </a:solidFill>
                <a:latin typeface="Comic Sans MS" panose="030F0702030302020204" pitchFamily="66" charset="0"/>
                <a:cs typeface="Arial" panose="020B0604020202020204" pitchFamily="34" charset="0"/>
              </a:defRPr>
            </a:lvl3pPr>
            <a:lvl4pPr marL="1600200" indent="-228600">
              <a:defRPr sz="2000" b="1">
                <a:solidFill>
                  <a:schemeClr val="tx2"/>
                </a:solidFill>
                <a:latin typeface="Comic Sans MS" panose="030F0702030302020204" pitchFamily="66" charset="0"/>
                <a:cs typeface="Arial" panose="020B0604020202020204" pitchFamily="34" charset="0"/>
              </a:defRPr>
            </a:lvl4pPr>
            <a:lvl5pPr marL="2057400" indent="-228600">
              <a:defRPr sz="2000" b="1">
                <a:solidFill>
                  <a:schemeClr val="tx2"/>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9pPr>
          </a:lstStyle>
          <a:p>
            <a:fld id="{D20BA860-EE0A-40BD-82EE-F2D135D431BC}" type="slidenum">
              <a:rPr lang="en-US" altLang="en-US" sz="1200" b="0" smtClean="0">
                <a:solidFill>
                  <a:schemeClr val="tx1"/>
                </a:solidFill>
                <a:latin typeface="Arial" panose="020B0604020202020204" pitchFamily="34" charset="0"/>
              </a:rPr>
              <a:pPr/>
              <a:t>66</a:t>
            </a:fld>
            <a:endParaRPr lang="en-US" altLang="en-US" sz="1200" b="0">
              <a:solidFill>
                <a:schemeClr val="tx1"/>
              </a:solidFill>
              <a:latin typeface="Arial" panose="020B0604020202020204" pitchFamily="34" charset="0"/>
            </a:endParaRPr>
          </a:p>
        </p:txBody>
      </p:sp>
      <p:sp>
        <p:nvSpPr>
          <p:cNvPr id="155651" name="Rectangle 2"/>
          <p:cNvSpPr>
            <a:spLocks noGrp="1" noRot="1" noChangeAspect="1" noChangeArrowheads="1" noTextEdit="1"/>
          </p:cNvSpPr>
          <p:nvPr>
            <p:ph type="sldImg"/>
          </p:nvPr>
        </p:nvSpPr>
        <p:spPr>
          <a:ln/>
        </p:spPr>
      </p:sp>
      <p:sp>
        <p:nvSpPr>
          <p:cNvPr id="155652"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7"/>
          <p:cNvSpPr>
            <a:spLocks noGrp="1" noChangeArrowheads="1"/>
          </p:cNvSpPr>
          <p:nvPr>
            <p:ph type="sldNum" sz="quarter" idx="5"/>
          </p:nvPr>
        </p:nvSpPr>
        <p:spPr>
          <a:noFill/>
        </p:spPr>
        <p:txBody>
          <a:bodyPr/>
          <a:lstStyle>
            <a:lvl1pPr>
              <a:defRPr sz="2000" b="1">
                <a:solidFill>
                  <a:schemeClr val="tx2"/>
                </a:solidFill>
                <a:latin typeface="Comic Sans MS" panose="030F0702030302020204" pitchFamily="66" charset="0"/>
                <a:cs typeface="Arial" panose="020B0604020202020204" pitchFamily="34" charset="0"/>
              </a:defRPr>
            </a:lvl1pPr>
            <a:lvl2pPr marL="742950" indent="-285750">
              <a:defRPr sz="2000" b="1">
                <a:solidFill>
                  <a:schemeClr val="tx2"/>
                </a:solidFill>
                <a:latin typeface="Comic Sans MS" panose="030F0702030302020204" pitchFamily="66" charset="0"/>
                <a:cs typeface="Arial" panose="020B0604020202020204" pitchFamily="34" charset="0"/>
              </a:defRPr>
            </a:lvl2pPr>
            <a:lvl3pPr marL="1143000" indent="-228600">
              <a:defRPr sz="2000" b="1">
                <a:solidFill>
                  <a:schemeClr val="tx2"/>
                </a:solidFill>
                <a:latin typeface="Comic Sans MS" panose="030F0702030302020204" pitchFamily="66" charset="0"/>
                <a:cs typeface="Arial" panose="020B0604020202020204" pitchFamily="34" charset="0"/>
              </a:defRPr>
            </a:lvl3pPr>
            <a:lvl4pPr marL="1600200" indent="-228600">
              <a:defRPr sz="2000" b="1">
                <a:solidFill>
                  <a:schemeClr val="tx2"/>
                </a:solidFill>
                <a:latin typeface="Comic Sans MS" panose="030F0702030302020204" pitchFamily="66" charset="0"/>
                <a:cs typeface="Arial" panose="020B0604020202020204" pitchFamily="34" charset="0"/>
              </a:defRPr>
            </a:lvl4pPr>
            <a:lvl5pPr marL="2057400" indent="-228600">
              <a:defRPr sz="2000" b="1">
                <a:solidFill>
                  <a:schemeClr val="tx2"/>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9pPr>
          </a:lstStyle>
          <a:p>
            <a:fld id="{28092449-4DB7-4A08-92DA-1782F29C1875}" type="slidenum">
              <a:rPr lang="en-US" altLang="en-US" sz="1200" b="0" smtClean="0">
                <a:solidFill>
                  <a:schemeClr val="tx1"/>
                </a:solidFill>
                <a:latin typeface="Arial" panose="020B0604020202020204" pitchFamily="34" charset="0"/>
              </a:rPr>
              <a:pPr/>
              <a:t>67</a:t>
            </a:fld>
            <a:endParaRPr lang="en-US" altLang="en-US" sz="1200" b="0">
              <a:solidFill>
                <a:schemeClr val="tx1"/>
              </a:solidFill>
              <a:latin typeface="Arial" panose="020B0604020202020204" pitchFamily="34" charset="0"/>
            </a:endParaRPr>
          </a:p>
        </p:txBody>
      </p:sp>
      <p:sp>
        <p:nvSpPr>
          <p:cNvPr id="157699" name="Rectangle 2"/>
          <p:cNvSpPr>
            <a:spLocks noGrp="1" noRot="1" noChangeAspect="1" noChangeArrowheads="1" noTextEdit="1"/>
          </p:cNvSpPr>
          <p:nvPr>
            <p:ph type="sldImg"/>
          </p:nvPr>
        </p:nvSpPr>
        <p:spPr>
          <a:ln/>
        </p:spPr>
      </p:sp>
      <p:sp>
        <p:nvSpPr>
          <p:cNvPr id="157700"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7"/>
          <p:cNvSpPr>
            <a:spLocks noGrp="1" noChangeArrowheads="1"/>
          </p:cNvSpPr>
          <p:nvPr>
            <p:ph type="sldNum" sz="quarter" idx="5"/>
          </p:nvPr>
        </p:nvSpPr>
        <p:spPr>
          <a:noFill/>
        </p:spPr>
        <p:txBody>
          <a:bodyPr/>
          <a:lstStyle>
            <a:lvl1pPr>
              <a:defRPr sz="2000" b="1">
                <a:solidFill>
                  <a:schemeClr val="tx2"/>
                </a:solidFill>
                <a:latin typeface="Comic Sans MS" panose="030F0702030302020204" pitchFamily="66" charset="0"/>
                <a:cs typeface="Arial" panose="020B0604020202020204" pitchFamily="34" charset="0"/>
              </a:defRPr>
            </a:lvl1pPr>
            <a:lvl2pPr marL="742950" indent="-285750">
              <a:defRPr sz="2000" b="1">
                <a:solidFill>
                  <a:schemeClr val="tx2"/>
                </a:solidFill>
                <a:latin typeface="Comic Sans MS" panose="030F0702030302020204" pitchFamily="66" charset="0"/>
                <a:cs typeface="Arial" panose="020B0604020202020204" pitchFamily="34" charset="0"/>
              </a:defRPr>
            </a:lvl2pPr>
            <a:lvl3pPr marL="1143000" indent="-228600">
              <a:defRPr sz="2000" b="1">
                <a:solidFill>
                  <a:schemeClr val="tx2"/>
                </a:solidFill>
                <a:latin typeface="Comic Sans MS" panose="030F0702030302020204" pitchFamily="66" charset="0"/>
                <a:cs typeface="Arial" panose="020B0604020202020204" pitchFamily="34" charset="0"/>
              </a:defRPr>
            </a:lvl3pPr>
            <a:lvl4pPr marL="1600200" indent="-228600">
              <a:defRPr sz="2000" b="1">
                <a:solidFill>
                  <a:schemeClr val="tx2"/>
                </a:solidFill>
                <a:latin typeface="Comic Sans MS" panose="030F0702030302020204" pitchFamily="66" charset="0"/>
                <a:cs typeface="Arial" panose="020B0604020202020204" pitchFamily="34" charset="0"/>
              </a:defRPr>
            </a:lvl4pPr>
            <a:lvl5pPr marL="2057400" indent="-228600">
              <a:defRPr sz="2000" b="1">
                <a:solidFill>
                  <a:schemeClr val="tx2"/>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9pPr>
          </a:lstStyle>
          <a:p>
            <a:fld id="{5791126E-F611-4002-9CBA-57734DCC919A}" type="slidenum">
              <a:rPr lang="en-US" altLang="en-US" sz="1200" b="0" smtClean="0">
                <a:solidFill>
                  <a:schemeClr val="tx1"/>
                </a:solidFill>
                <a:latin typeface="Arial" panose="020B0604020202020204" pitchFamily="34" charset="0"/>
              </a:rPr>
              <a:pPr/>
              <a:t>68</a:t>
            </a:fld>
            <a:endParaRPr lang="en-US" altLang="en-US" sz="1200" b="0">
              <a:solidFill>
                <a:schemeClr val="tx1"/>
              </a:solidFill>
              <a:latin typeface="Arial" panose="020B0604020202020204" pitchFamily="34" charset="0"/>
            </a:endParaRPr>
          </a:p>
        </p:txBody>
      </p:sp>
      <p:sp>
        <p:nvSpPr>
          <p:cNvPr id="159747" name="Rectangle 2"/>
          <p:cNvSpPr>
            <a:spLocks noGrp="1" noRot="1" noChangeAspect="1" noChangeArrowheads="1" noTextEdit="1"/>
          </p:cNvSpPr>
          <p:nvPr>
            <p:ph type="sldImg"/>
          </p:nvPr>
        </p:nvSpPr>
        <p:spPr>
          <a:ln/>
        </p:spPr>
      </p:sp>
      <p:sp>
        <p:nvSpPr>
          <p:cNvPr id="159748"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7"/>
          <p:cNvSpPr>
            <a:spLocks noGrp="1" noChangeArrowheads="1"/>
          </p:cNvSpPr>
          <p:nvPr>
            <p:ph type="sldNum" sz="quarter" idx="5"/>
          </p:nvPr>
        </p:nvSpPr>
        <p:spPr>
          <a:noFill/>
        </p:spPr>
        <p:txBody>
          <a:bodyPr/>
          <a:lstStyle>
            <a:lvl1pPr>
              <a:defRPr sz="2000" b="1">
                <a:solidFill>
                  <a:schemeClr val="tx2"/>
                </a:solidFill>
                <a:latin typeface="Comic Sans MS" panose="030F0702030302020204" pitchFamily="66" charset="0"/>
                <a:cs typeface="Arial" panose="020B0604020202020204" pitchFamily="34" charset="0"/>
              </a:defRPr>
            </a:lvl1pPr>
            <a:lvl2pPr marL="742950" indent="-285750">
              <a:defRPr sz="2000" b="1">
                <a:solidFill>
                  <a:schemeClr val="tx2"/>
                </a:solidFill>
                <a:latin typeface="Comic Sans MS" panose="030F0702030302020204" pitchFamily="66" charset="0"/>
                <a:cs typeface="Arial" panose="020B0604020202020204" pitchFamily="34" charset="0"/>
              </a:defRPr>
            </a:lvl2pPr>
            <a:lvl3pPr marL="1143000" indent="-228600">
              <a:defRPr sz="2000" b="1">
                <a:solidFill>
                  <a:schemeClr val="tx2"/>
                </a:solidFill>
                <a:latin typeface="Comic Sans MS" panose="030F0702030302020204" pitchFamily="66" charset="0"/>
                <a:cs typeface="Arial" panose="020B0604020202020204" pitchFamily="34" charset="0"/>
              </a:defRPr>
            </a:lvl3pPr>
            <a:lvl4pPr marL="1600200" indent="-228600">
              <a:defRPr sz="2000" b="1">
                <a:solidFill>
                  <a:schemeClr val="tx2"/>
                </a:solidFill>
                <a:latin typeface="Comic Sans MS" panose="030F0702030302020204" pitchFamily="66" charset="0"/>
                <a:cs typeface="Arial" panose="020B0604020202020204" pitchFamily="34" charset="0"/>
              </a:defRPr>
            </a:lvl4pPr>
            <a:lvl5pPr marL="2057400" indent="-228600">
              <a:defRPr sz="2000" b="1">
                <a:solidFill>
                  <a:schemeClr val="tx2"/>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9pPr>
          </a:lstStyle>
          <a:p>
            <a:fld id="{DF0528B5-2EDF-48A2-BA7D-497F2DFD5F11}" type="slidenum">
              <a:rPr lang="en-US" altLang="en-US" sz="1200" b="0" smtClean="0">
                <a:solidFill>
                  <a:schemeClr val="tx1"/>
                </a:solidFill>
                <a:latin typeface="Arial" panose="020B0604020202020204" pitchFamily="34" charset="0"/>
              </a:rPr>
              <a:pPr/>
              <a:t>69</a:t>
            </a:fld>
            <a:endParaRPr lang="en-US" altLang="en-US" sz="1200" b="0">
              <a:solidFill>
                <a:schemeClr val="tx1"/>
              </a:solidFill>
              <a:latin typeface="Arial" panose="020B0604020202020204" pitchFamily="34" charset="0"/>
            </a:endParaRPr>
          </a:p>
        </p:txBody>
      </p:sp>
      <p:sp>
        <p:nvSpPr>
          <p:cNvPr id="161795" name="Rectangle 2"/>
          <p:cNvSpPr>
            <a:spLocks noGrp="1" noRot="1" noChangeAspect="1" noChangeArrowheads="1" noTextEdit="1"/>
          </p:cNvSpPr>
          <p:nvPr>
            <p:ph type="sldImg"/>
          </p:nvPr>
        </p:nvSpPr>
        <p:spPr>
          <a:ln/>
        </p:spPr>
      </p:sp>
      <p:sp>
        <p:nvSpPr>
          <p:cNvPr id="161796"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7"/>
          <p:cNvSpPr>
            <a:spLocks noGrp="1" noChangeArrowheads="1"/>
          </p:cNvSpPr>
          <p:nvPr>
            <p:ph type="sldNum" sz="quarter" idx="5"/>
          </p:nvPr>
        </p:nvSpPr>
        <p:spPr>
          <a:noFill/>
        </p:spPr>
        <p:txBody>
          <a:bodyPr/>
          <a:lstStyle>
            <a:lvl1pPr>
              <a:defRPr sz="2000" b="1">
                <a:solidFill>
                  <a:schemeClr val="tx2"/>
                </a:solidFill>
                <a:latin typeface="Comic Sans MS" panose="030F0702030302020204" pitchFamily="66" charset="0"/>
                <a:cs typeface="Arial" panose="020B0604020202020204" pitchFamily="34" charset="0"/>
              </a:defRPr>
            </a:lvl1pPr>
            <a:lvl2pPr marL="742950" indent="-285750">
              <a:defRPr sz="2000" b="1">
                <a:solidFill>
                  <a:schemeClr val="tx2"/>
                </a:solidFill>
                <a:latin typeface="Comic Sans MS" panose="030F0702030302020204" pitchFamily="66" charset="0"/>
                <a:cs typeface="Arial" panose="020B0604020202020204" pitchFamily="34" charset="0"/>
              </a:defRPr>
            </a:lvl2pPr>
            <a:lvl3pPr marL="1143000" indent="-228600">
              <a:defRPr sz="2000" b="1">
                <a:solidFill>
                  <a:schemeClr val="tx2"/>
                </a:solidFill>
                <a:latin typeface="Comic Sans MS" panose="030F0702030302020204" pitchFamily="66" charset="0"/>
                <a:cs typeface="Arial" panose="020B0604020202020204" pitchFamily="34" charset="0"/>
              </a:defRPr>
            </a:lvl3pPr>
            <a:lvl4pPr marL="1600200" indent="-228600">
              <a:defRPr sz="2000" b="1">
                <a:solidFill>
                  <a:schemeClr val="tx2"/>
                </a:solidFill>
                <a:latin typeface="Comic Sans MS" panose="030F0702030302020204" pitchFamily="66" charset="0"/>
                <a:cs typeface="Arial" panose="020B0604020202020204" pitchFamily="34" charset="0"/>
              </a:defRPr>
            </a:lvl4pPr>
            <a:lvl5pPr marL="2057400" indent="-228600">
              <a:defRPr sz="2000" b="1">
                <a:solidFill>
                  <a:schemeClr val="tx2"/>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9pPr>
          </a:lstStyle>
          <a:p>
            <a:fld id="{8CE88DFC-8541-4CE6-96BA-3D62431E9535}" type="slidenum">
              <a:rPr lang="en-US" altLang="en-US" sz="1200" b="0" smtClean="0">
                <a:solidFill>
                  <a:schemeClr val="tx1"/>
                </a:solidFill>
                <a:latin typeface="Arial" panose="020B0604020202020204" pitchFamily="34" charset="0"/>
              </a:rPr>
              <a:pPr/>
              <a:t>70</a:t>
            </a:fld>
            <a:endParaRPr lang="en-US" altLang="en-US" sz="1200" b="0">
              <a:solidFill>
                <a:schemeClr val="tx1"/>
              </a:solidFill>
              <a:latin typeface="Arial" panose="020B0604020202020204" pitchFamily="34" charset="0"/>
            </a:endParaRPr>
          </a:p>
        </p:txBody>
      </p:sp>
      <p:sp>
        <p:nvSpPr>
          <p:cNvPr id="163843" name="Rectangle 2"/>
          <p:cNvSpPr>
            <a:spLocks noGrp="1" noRot="1" noChangeAspect="1" noChangeArrowheads="1" noTextEdit="1"/>
          </p:cNvSpPr>
          <p:nvPr>
            <p:ph type="sldImg"/>
          </p:nvPr>
        </p:nvSpPr>
        <p:spPr>
          <a:ln/>
        </p:spPr>
      </p:sp>
      <p:sp>
        <p:nvSpPr>
          <p:cNvPr id="163844" name="Rectangle 3"/>
          <p:cNvSpPr>
            <a:spLocks noGrp="1" noChangeArrowheads="1"/>
          </p:cNvSpPr>
          <p:nvPr>
            <p:ph type="body" idx="1"/>
          </p:nvPr>
        </p:nvSpPr>
        <p:spPr>
          <a:noFill/>
        </p:spPr>
        <p:txBody>
          <a:bodyPr/>
          <a:lstStyle/>
          <a:p>
            <a:pPr eaLnBrk="1" hangingPunct="1"/>
            <a:endParaRPr lang="en-US" altLang="en-US" dirty="0"/>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judges had the clerks remove the spacer and gave it a blue ribbon.</a:t>
            </a:r>
          </a:p>
        </p:txBody>
      </p:sp>
      <p:sp>
        <p:nvSpPr>
          <p:cNvPr id="4" name="Slide Number Placeholder 3"/>
          <p:cNvSpPr>
            <a:spLocks noGrp="1"/>
          </p:cNvSpPr>
          <p:nvPr>
            <p:ph type="sldNum" sz="quarter" idx="10"/>
          </p:nvPr>
        </p:nvSpPr>
        <p:spPr/>
        <p:txBody>
          <a:bodyPr/>
          <a:lstStyle/>
          <a:p>
            <a:pPr>
              <a:defRPr/>
            </a:pPr>
            <a:fld id="{B231AE14-5057-4146-B1E8-8C80C46DB6AC}" type="slidenum">
              <a:rPr lang="en-US" altLang="en-US" smtClean="0"/>
              <a:pPr>
                <a:defRPr/>
              </a:pPr>
              <a:t>71</a:t>
            </a:fld>
            <a:endParaRPr lang="en-US" altLang="en-US"/>
          </a:p>
        </p:txBody>
      </p:sp>
    </p:spTree>
    <p:extLst>
      <p:ext uri="{BB962C8B-B14F-4D97-AF65-F5344CB8AC3E}">
        <p14:creationId xmlns:p14="http://schemas.microsoft.com/office/powerpoint/2010/main" val="36150585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p:spPr>
        <p:txBody>
          <a:bodyPr/>
          <a:lstStyle>
            <a:lvl1pPr>
              <a:defRPr sz="2000" b="1">
                <a:solidFill>
                  <a:schemeClr val="tx2"/>
                </a:solidFill>
                <a:latin typeface="Comic Sans MS" panose="030F0702030302020204" pitchFamily="66" charset="0"/>
                <a:cs typeface="Arial" panose="020B0604020202020204" pitchFamily="34" charset="0"/>
              </a:defRPr>
            </a:lvl1pPr>
            <a:lvl2pPr marL="742950" indent="-285750">
              <a:defRPr sz="2000" b="1">
                <a:solidFill>
                  <a:schemeClr val="tx2"/>
                </a:solidFill>
                <a:latin typeface="Comic Sans MS" panose="030F0702030302020204" pitchFamily="66" charset="0"/>
                <a:cs typeface="Arial" panose="020B0604020202020204" pitchFamily="34" charset="0"/>
              </a:defRPr>
            </a:lvl2pPr>
            <a:lvl3pPr marL="1143000" indent="-228600">
              <a:defRPr sz="2000" b="1">
                <a:solidFill>
                  <a:schemeClr val="tx2"/>
                </a:solidFill>
                <a:latin typeface="Comic Sans MS" panose="030F0702030302020204" pitchFamily="66" charset="0"/>
                <a:cs typeface="Arial" panose="020B0604020202020204" pitchFamily="34" charset="0"/>
              </a:defRPr>
            </a:lvl3pPr>
            <a:lvl4pPr marL="1600200" indent="-228600">
              <a:defRPr sz="2000" b="1">
                <a:solidFill>
                  <a:schemeClr val="tx2"/>
                </a:solidFill>
                <a:latin typeface="Comic Sans MS" panose="030F0702030302020204" pitchFamily="66" charset="0"/>
                <a:cs typeface="Arial" panose="020B0604020202020204" pitchFamily="34" charset="0"/>
              </a:defRPr>
            </a:lvl4pPr>
            <a:lvl5pPr marL="2057400" indent="-228600">
              <a:defRPr sz="2000" b="1">
                <a:solidFill>
                  <a:schemeClr val="tx2"/>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9pPr>
          </a:lstStyle>
          <a:p>
            <a:fld id="{7F82DBDD-1D1F-47F1-9A3B-3A8569C9656D}" type="slidenum">
              <a:rPr lang="en-US" altLang="en-US" sz="1200" b="0" smtClean="0">
                <a:solidFill>
                  <a:schemeClr val="tx1"/>
                </a:solidFill>
                <a:latin typeface="Arial" panose="020B0604020202020204" pitchFamily="34" charset="0"/>
              </a:rPr>
              <a:pPr/>
              <a:t>7</a:t>
            </a:fld>
            <a:endParaRPr lang="en-US" altLang="en-US" sz="1200" b="0">
              <a:solidFill>
                <a:schemeClr val="tx1"/>
              </a:solidFill>
              <a:latin typeface="Arial" panose="020B0604020202020204" pitchFamily="34" charset="0"/>
            </a:endParaRPr>
          </a:p>
        </p:txBody>
      </p:sp>
      <p:sp>
        <p:nvSpPr>
          <p:cNvPr id="40963" name="Rectangle 2"/>
          <p:cNvSpPr>
            <a:spLocks noGrp="1" noRot="1" noChangeAspect="1" noChangeArrowheads="1" noTextEdit="1"/>
          </p:cNvSpPr>
          <p:nvPr>
            <p:ph type="sldImg"/>
          </p:nvPr>
        </p:nvSpPr>
        <p:spPr>
          <a:ln/>
        </p:spPr>
      </p:sp>
      <p:sp>
        <p:nvSpPr>
          <p:cNvPr id="40964"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7"/>
          <p:cNvSpPr>
            <a:spLocks noGrp="1" noChangeArrowheads="1"/>
          </p:cNvSpPr>
          <p:nvPr>
            <p:ph type="sldNum" sz="quarter" idx="5"/>
          </p:nvPr>
        </p:nvSpPr>
        <p:spPr>
          <a:noFill/>
        </p:spPr>
        <p:txBody>
          <a:bodyPr/>
          <a:lstStyle>
            <a:lvl1pPr>
              <a:defRPr sz="2000" b="1">
                <a:solidFill>
                  <a:schemeClr val="tx2"/>
                </a:solidFill>
                <a:latin typeface="Comic Sans MS" panose="030F0702030302020204" pitchFamily="66" charset="0"/>
                <a:cs typeface="Arial" panose="020B0604020202020204" pitchFamily="34" charset="0"/>
              </a:defRPr>
            </a:lvl1pPr>
            <a:lvl2pPr marL="742950" indent="-285750">
              <a:defRPr sz="2000" b="1">
                <a:solidFill>
                  <a:schemeClr val="tx2"/>
                </a:solidFill>
                <a:latin typeface="Comic Sans MS" panose="030F0702030302020204" pitchFamily="66" charset="0"/>
                <a:cs typeface="Arial" panose="020B0604020202020204" pitchFamily="34" charset="0"/>
              </a:defRPr>
            </a:lvl2pPr>
            <a:lvl3pPr marL="1143000" indent="-228600">
              <a:defRPr sz="2000" b="1">
                <a:solidFill>
                  <a:schemeClr val="tx2"/>
                </a:solidFill>
                <a:latin typeface="Comic Sans MS" panose="030F0702030302020204" pitchFamily="66" charset="0"/>
                <a:cs typeface="Arial" panose="020B0604020202020204" pitchFamily="34" charset="0"/>
              </a:defRPr>
            </a:lvl3pPr>
            <a:lvl4pPr marL="1600200" indent="-228600">
              <a:defRPr sz="2000" b="1">
                <a:solidFill>
                  <a:schemeClr val="tx2"/>
                </a:solidFill>
                <a:latin typeface="Comic Sans MS" panose="030F0702030302020204" pitchFamily="66" charset="0"/>
                <a:cs typeface="Arial" panose="020B0604020202020204" pitchFamily="34" charset="0"/>
              </a:defRPr>
            </a:lvl4pPr>
            <a:lvl5pPr marL="2057400" indent="-228600">
              <a:defRPr sz="2000" b="1">
                <a:solidFill>
                  <a:schemeClr val="tx2"/>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9pPr>
          </a:lstStyle>
          <a:p>
            <a:fld id="{9F94EE6C-7DC3-4144-B195-CC2C92D56372}" type="slidenum">
              <a:rPr lang="en-US" altLang="en-US" sz="1200" b="0" smtClean="0">
                <a:solidFill>
                  <a:schemeClr val="tx1"/>
                </a:solidFill>
                <a:latin typeface="Arial" panose="020B0604020202020204" pitchFamily="34" charset="0"/>
              </a:rPr>
              <a:pPr/>
              <a:t>72</a:t>
            </a:fld>
            <a:endParaRPr lang="en-US" altLang="en-US" sz="1200" b="0">
              <a:solidFill>
                <a:schemeClr val="tx1"/>
              </a:solidFill>
              <a:latin typeface="Arial" panose="020B0604020202020204" pitchFamily="34" charset="0"/>
            </a:endParaRPr>
          </a:p>
        </p:txBody>
      </p:sp>
      <p:sp>
        <p:nvSpPr>
          <p:cNvPr id="165891" name="Rectangle 2"/>
          <p:cNvSpPr>
            <a:spLocks noGrp="1" noRot="1" noChangeAspect="1" noChangeArrowheads="1" noTextEdit="1"/>
          </p:cNvSpPr>
          <p:nvPr>
            <p:ph type="sldImg"/>
          </p:nvPr>
        </p:nvSpPr>
        <p:spPr>
          <a:ln/>
        </p:spPr>
      </p:sp>
      <p:sp>
        <p:nvSpPr>
          <p:cNvPr id="165892" name="Rectangle 3"/>
          <p:cNvSpPr>
            <a:spLocks noGrp="1" noChangeArrowheads="1"/>
          </p:cNvSpPr>
          <p:nvPr>
            <p:ph type="body" idx="1"/>
          </p:nvPr>
        </p:nvSpPr>
        <p:spPr>
          <a:noFill/>
        </p:spPr>
        <p:txBody>
          <a:bodyPr/>
          <a:lstStyle/>
          <a:p>
            <a:pPr eaLnBrk="1" hangingPunct="1"/>
            <a:r>
              <a:rPr lang="en-US" altLang="en-US" dirty="0"/>
              <a:t>\</a:t>
            </a: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7"/>
          <p:cNvSpPr>
            <a:spLocks noGrp="1" noChangeArrowheads="1"/>
          </p:cNvSpPr>
          <p:nvPr>
            <p:ph type="sldNum" sz="quarter" idx="5"/>
          </p:nvPr>
        </p:nvSpPr>
        <p:spPr>
          <a:noFill/>
        </p:spPr>
        <p:txBody>
          <a:bodyPr/>
          <a:lstStyle>
            <a:lvl1pPr>
              <a:defRPr sz="2000" b="1">
                <a:solidFill>
                  <a:schemeClr val="tx2"/>
                </a:solidFill>
                <a:latin typeface="Comic Sans MS" panose="030F0702030302020204" pitchFamily="66" charset="0"/>
                <a:cs typeface="Arial" panose="020B0604020202020204" pitchFamily="34" charset="0"/>
              </a:defRPr>
            </a:lvl1pPr>
            <a:lvl2pPr marL="742950" indent="-285750">
              <a:defRPr sz="2000" b="1">
                <a:solidFill>
                  <a:schemeClr val="tx2"/>
                </a:solidFill>
                <a:latin typeface="Comic Sans MS" panose="030F0702030302020204" pitchFamily="66" charset="0"/>
                <a:cs typeface="Arial" panose="020B0604020202020204" pitchFamily="34" charset="0"/>
              </a:defRPr>
            </a:lvl2pPr>
            <a:lvl3pPr marL="1143000" indent="-228600">
              <a:defRPr sz="2000" b="1">
                <a:solidFill>
                  <a:schemeClr val="tx2"/>
                </a:solidFill>
                <a:latin typeface="Comic Sans MS" panose="030F0702030302020204" pitchFamily="66" charset="0"/>
                <a:cs typeface="Arial" panose="020B0604020202020204" pitchFamily="34" charset="0"/>
              </a:defRPr>
            </a:lvl3pPr>
            <a:lvl4pPr marL="1600200" indent="-228600">
              <a:defRPr sz="2000" b="1">
                <a:solidFill>
                  <a:schemeClr val="tx2"/>
                </a:solidFill>
                <a:latin typeface="Comic Sans MS" panose="030F0702030302020204" pitchFamily="66" charset="0"/>
                <a:cs typeface="Arial" panose="020B0604020202020204" pitchFamily="34" charset="0"/>
              </a:defRPr>
            </a:lvl4pPr>
            <a:lvl5pPr marL="2057400" indent="-228600">
              <a:defRPr sz="2000" b="1">
                <a:solidFill>
                  <a:schemeClr val="tx2"/>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9pPr>
          </a:lstStyle>
          <a:p>
            <a:fld id="{AB972241-6317-49F2-B3CC-7720388FA128}" type="slidenum">
              <a:rPr lang="en-US" altLang="en-US" sz="1200" b="0" smtClean="0">
                <a:solidFill>
                  <a:schemeClr val="tx1"/>
                </a:solidFill>
                <a:latin typeface="Arial" panose="020B0604020202020204" pitchFamily="34" charset="0"/>
              </a:rPr>
              <a:pPr/>
              <a:t>73</a:t>
            </a:fld>
            <a:endParaRPr lang="en-US" altLang="en-US" sz="1200" b="0">
              <a:solidFill>
                <a:schemeClr val="tx1"/>
              </a:solidFill>
              <a:latin typeface="Arial" panose="020B0604020202020204" pitchFamily="34" charset="0"/>
            </a:endParaRPr>
          </a:p>
        </p:txBody>
      </p:sp>
      <p:sp>
        <p:nvSpPr>
          <p:cNvPr id="167939" name="Rectangle 2"/>
          <p:cNvSpPr>
            <a:spLocks noGrp="1" noRot="1" noChangeAspect="1" noChangeArrowheads="1" noTextEdit="1"/>
          </p:cNvSpPr>
          <p:nvPr>
            <p:ph type="sldImg"/>
          </p:nvPr>
        </p:nvSpPr>
        <p:spPr>
          <a:ln/>
        </p:spPr>
      </p:sp>
      <p:sp>
        <p:nvSpPr>
          <p:cNvPr id="167940" name="Rectangle 3"/>
          <p:cNvSpPr>
            <a:spLocks noGrp="1" noChangeArrowheads="1"/>
          </p:cNvSpPr>
          <p:nvPr>
            <p:ph type="body" idx="1"/>
          </p:nvPr>
        </p:nvSpPr>
        <p:spPr>
          <a:noFill/>
        </p:spPr>
        <p:txBody>
          <a:bodyPr/>
          <a:lstStyle/>
          <a:p>
            <a:pPr eaLnBrk="1" hangingPunct="1"/>
            <a:endParaRPr lang="en-US" altLang="en-US" dirty="0"/>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7"/>
          <p:cNvSpPr>
            <a:spLocks noGrp="1" noChangeArrowheads="1"/>
          </p:cNvSpPr>
          <p:nvPr>
            <p:ph type="sldNum" sz="quarter" idx="5"/>
          </p:nvPr>
        </p:nvSpPr>
        <p:spPr>
          <a:noFill/>
        </p:spPr>
        <p:txBody>
          <a:bodyPr/>
          <a:lstStyle>
            <a:lvl1pPr>
              <a:defRPr sz="2000" b="1">
                <a:solidFill>
                  <a:schemeClr val="tx2"/>
                </a:solidFill>
                <a:latin typeface="Comic Sans MS" panose="030F0702030302020204" pitchFamily="66" charset="0"/>
                <a:cs typeface="Arial" panose="020B0604020202020204" pitchFamily="34" charset="0"/>
              </a:defRPr>
            </a:lvl1pPr>
            <a:lvl2pPr marL="742950" indent="-285750">
              <a:defRPr sz="2000" b="1">
                <a:solidFill>
                  <a:schemeClr val="tx2"/>
                </a:solidFill>
                <a:latin typeface="Comic Sans MS" panose="030F0702030302020204" pitchFamily="66" charset="0"/>
                <a:cs typeface="Arial" panose="020B0604020202020204" pitchFamily="34" charset="0"/>
              </a:defRPr>
            </a:lvl2pPr>
            <a:lvl3pPr marL="1143000" indent="-228600">
              <a:defRPr sz="2000" b="1">
                <a:solidFill>
                  <a:schemeClr val="tx2"/>
                </a:solidFill>
                <a:latin typeface="Comic Sans MS" panose="030F0702030302020204" pitchFamily="66" charset="0"/>
                <a:cs typeface="Arial" panose="020B0604020202020204" pitchFamily="34" charset="0"/>
              </a:defRPr>
            </a:lvl3pPr>
            <a:lvl4pPr marL="1600200" indent="-228600">
              <a:defRPr sz="2000" b="1">
                <a:solidFill>
                  <a:schemeClr val="tx2"/>
                </a:solidFill>
                <a:latin typeface="Comic Sans MS" panose="030F0702030302020204" pitchFamily="66" charset="0"/>
                <a:cs typeface="Arial" panose="020B0604020202020204" pitchFamily="34" charset="0"/>
              </a:defRPr>
            </a:lvl4pPr>
            <a:lvl5pPr marL="2057400" indent="-228600">
              <a:defRPr sz="2000" b="1">
                <a:solidFill>
                  <a:schemeClr val="tx2"/>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9pPr>
          </a:lstStyle>
          <a:p>
            <a:fld id="{3EC4F753-8C3C-4889-9FFB-A4B9BF01FB9B}" type="slidenum">
              <a:rPr lang="en-US" altLang="en-US" sz="1200" b="0" smtClean="0">
                <a:solidFill>
                  <a:schemeClr val="tx1"/>
                </a:solidFill>
                <a:latin typeface="Arial" panose="020B0604020202020204" pitchFamily="34" charset="0"/>
              </a:rPr>
              <a:pPr/>
              <a:t>74</a:t>
            </a:fld>
            <a:endParaRPr lang="en-US" altLang="en-US" sz="1200" b="0">
              <a:solidFill>
                <a:schemeClr val="tx1"/>
              </a:solidFill>
              <a:latin typeface="Arial" panose="020B0604020202020204" pitchFamily="34" charset="0"/>
            </a:endParaRPr>
          </a:p>
        </p:txBody>
      </p:sp>
      <p:sp>
        <p:nvSpPr>
          <p:cNvPr id="169987" name="Rectangle 2"/>
          <p:cNvSpPr>
            <a:spLocks noGrp="1" noRot="1" noChangeAspect="1" noChangeArrowheads="1" noTextEdit="1"/>
          </p:cNvSpPr>
          <p:nvPr>
            <p:ph type="sldImg"/>
          </p:nvPr>
        </p:nvSpPr>
        <p:spPr>
          <a:ln/>
        </p:spPr>
      </p:sp>
      <p:sp>
        <p:nvSpPr>
          <p:cNvPr id="169988" name="Rectangle 3"/>
          <p:cNvSpPr>
            <a:spLocks noGrp="1" noChangeArrowheads="1"/>
          </p:cNvSpPr>
          <p:nvPr>
            <p:ph type="body" idx="1"/>
          </p:nvPr>
        </p:nvSpPr>
        <p:spPr>
          <a:noFill/>
        </p:spPr>
        <p:txBody>
          <a:bodyPr/>
          <a:lstStyle/>
          <a:p>
            <a:pPr eaLnBrk="1" hangingPunct="1"/>
            <a:endParaRPr lang="en-US" altLang="en-US" dirty="0"/>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7"/>
          <p:cNvSpPr>
            <a:spLocks noGrp="1" noChangeArrowheads="1"/>
          </p:cNvSpPr>
          <p:nvPr>
            <p:ph type="sldNum" sz="quarter" idx="5"/>
          </p:nvPr>
        </p:nvSpPr>
        <p:spPr>
          <a:noFill/>
        </p:spPr>
        <p:txBody>
          <a:bodyPr/>
          <a:lstStyle>
            <a:lvl1pPr>
              <a:defRPr sz="2000" b="1">
                <a:solidFill>
                  <a:schemeClr val="tx2"/>
                </a:solidFill>
                <a:latin typeface="Comic Sans MS" panose="030F0702030302020204" pitchFamily="66" charset="0"/>
                <a:cs typeface="Arial" panose="020B0604020202020204" pitchFamily="34" charset="0"/>
              </a:defRPr>
            </a:lvl1pPr>
            <a:lvl2pPr marL="742950" indent="-285750">
              <a:defRPr sz="2000" b="1">
                <a:solidFill>
                  <a:schemeClr val="tx2"/>
                </a:solidFill>
                <a:latin typeface="Comic Sans MS" panose="030F0702030302020204" pitchFamily="66" charset="0"/>
                <a:cs typeface="Arial" panose="020B0604020202020204" pitchFamily="34" charset="0"/>
              </a:defRPr>
            </a:lvl2pPr>
            <a:lvl3pPr marL="1143000" indent="-228600">
              <a:defRPr sz="2000" b="1">
                <a:solidFill>
                  <a:schemeClr val="tx2"/>
                </a:solidFill>
                <a:latin typeface="Comic Sans MS" panose="030F0702030302020204" pitchFamily="66" charset="0"/>
                <a:cs typeface="Arial" panose="020B0604020202020204" pitchFamily="34" charset="0"/>
              </a:defRPr>
            </a:lvl3pPr>
            <a:lvl4pPr marL="1600200" indent="-228600">
              <a:defRPr sz="2000" b="1">
                <a:solidFill>
                  <a:schemeClr val="tx2"/>
                </a:solidFill>
                <a:latin typeface="Comic Sans MS" panose="030F0702030302020204" pitchFamily="66" charset="0"/>
                <a:cs typeface="Arial" panose="020B0604020202020204" pitchFamily="34" charset="0"/>
              </a:defRPr>
            </a:lvl4pPr>
            <a:lvl5pPr marL="2057400" indent="-228600">
              <a:defRPr sz="2000" b="1">
                <a:solidFill>
                  <a:schemeClr val="tx2"/>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9pPr>
          </a:lstStyle>
          <a:p>
            <a:fld id="{B999392B-1F4C-4BCA-BBE3-518AE1D99B18}" type="slidenum">
              <a:rPr lang="en-US" altLang="en-US" sz="1200" b="0" smtClean="0">
                <a:solidFill>
                  <a:schemeClr val="tx1"/>
                </a:solidFill>
                <a:latin typeface="Arial" panose="020B0604020202020204" pitchFamily="34" charset="0"/>
              </a:rPr>
              <a:pPr/>
              <a:t>75</a:t>
            </a:fld>
            <a:endParaRPr lang="en-US" altLang="en-US" sz="1200" b="0">
              <a:solidFill>
                <a:schemeClr val="tx1"/>
              </a:solidFill>
              <a:latin typeface="Arial" panose="020B0604020202020204" pitchFamily="34" charset="0"/>
            </a:endParaRPr>
          </a:p>
        </p:txBody>
      </p:sp>
      <p:sp>
        <p:nvSpPr>
          <p:cNvPr id="172035" name="Rectangle 2"/>
          <p:cNvSpPr>
            <a:spLocks noGrp="1" noRot="1" noChangeAspect="1" noChangeArrowheads="1" noTextEdit="1"/>
          </p:cNvSpPr>
          <p:nvPr>
            <p:ph type="sldImg"/>
          </p:nvPr>
        </p:nvSpPr>
        <p:spPr>
          <a:ln/>
        </p:spPr>
      </p:sp>
      <p:sp>
        <p:nvSpPr>
          <p:cNvPr id="172036" name="Rectangle 3"/>
          <p:cNvSpPr>
            <a:spLocks noGrp="1" noChangeArrowheads="1"/>
          </p:cNvSpPr>
          <p:nvPr>
            <p:ph type="body" idx="1"/>
          </p:nvPr>
        </p:nvSpPr>
        <p:spPr>
          <a:noFill/>
        </p:spPr>
        <p:txBody>
          <a:bodyPr/>
          <a:lstStyle/>
          <a:p>
            <a:pPr eaLnBrk="1" hangingPunct="1"/>
            <a:endParaRPr lang="en-US" altLang="en-US" dirty="0"/>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7"/>
          <p:cNvSpPr>
            <a:spLocks noGrp="1" noChangeArrowheads="1"/>
          </p:cNvSpPr>
          <p:nvPr>
            <p:ph type="sldNum" sz="quarter" idx="5"/>
          </p:nvPr>
        </p:nvSpPr>
        <p:spPr>
          <a:noFill/>
        </p:spPr>
        <p:txBody>
          <a:bodyPr/>
          <a:lstStyle>
            <a:lvl1pPr>
              <a:defRPr sz="2000" b="1">
                <a:solidFill>
                  <a:schemeClr val="tx2"/>
                </a:solidFill>
                <a:latin typeface="Comic Sans MS" panose="030F0702030302020204" pitchFamily="66" charset="0"/>
                <a:cs typeface="Arial" panose="020B0604020202020204" pitchFamily="34" charset="0"/>
              </a:defRPr>
            </a:lvl1pPr>
            <a:lvl2pPr marL="742950" indent="-285750">
              <a:defRPr sz="2000" b="1">
                <a:solidFill>
                  <a:schemeClr val="tx2"/>
                </a:solidFill>
                <a:latin typeface="Comic Sans MS" panose="030F0702030302020204" pitchFamily="66" charset="0"/>
                <a:cs typeface="Arial" panose="020B0604020202020204" pitchFamily="34" charset="0"/>
              </a:defRPr>
            </a:lvl2pPr>
            <a:lvl3pPr marL="1143000" indent="-228600">
              <a:defRPr sz="2000" b="1">
                <a:solidFill>
                  <a:schemeClr val="tx2"/>
                </a:solidFill>
                <a:latin typeface="Comic Sans MS" panose="030F0702030302020204" pitchFamily="66" charset="0"/>
                <a:cs typeface="Arial" panose="020B0604020202020204" pitchFamily="34" charset="0"/>
              </a:defRPr>
            </a:lvl3pPr>
            <a:lvl4pPr marL="1600200" indent="-228600">
              <a:defRPr sz="2000" b="1">
                <a:solidFill>
                  <a:schemeClr val="tx2"/>
                </a:solidFill>
                <a:latin typeface="Comic Sans MS" panose="030F0702030302020204" pitchFamily="66" charset="0"/>
                <a:cs typeface="Arial" panose="020B0604020202020204" pitchFamily="34" charset="0"/>
              </a:defRPr>
            </a:lvl4pPr>
            <a:lvl5pPr marL="2057400" indent="-228600">
              <a:defRPr sz="2000" b="1">
                <a:solidFill>
                  <a:schemeClr val="tx2"/>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9pPr>
          </a:lstStyle>
          <a:p>
            <a:fld id="{7FE1AB83-7B17-4738-9116-54FEA24BA757}" type="slidenum">
              <a:rPr lang="en-US" altLang="en-US" sz="1200" b="0" smtClean="0">
                <a:solidFill>
                  <a:schemeClr val="tx1"/>
                </a:solidFill>
                <a:latin typeface="Arial" panose="020B0604020202020204" pitchFamily="34" charset="0"/>
              </a:rPr>
              <a:pPr/>
              <a:t>76</a:t>
            </a:fld>
            <a:endParaRPr lang="en-US" altLang="en-US" sz="1200" b="0">
              <a:solidFill>
                <a:schemeClr val="tx1"/>
              </a:solidFill>
              <a:latin typeface="Arial" panose="020B0604020202020204" pitchFamily="34" charset="0"/>
            </a:endParaRPr>
          </a:p>
        </p:txBody>
      </p:sp>
      <p:sp>
        <p:nvSpPr>
          <p:cNvPr id="174083" name="Rectangle 2"/>
          <p:cNvSpPr>
            <a:spLocks noGrp="1" noRot="1" noChangeAspect="1" noChangeArrowheads="1" noTextEdit="1"/>
          </p:cNvSpPr>
          <p:nvPr>
            <p:ph type="sldImg"/>
          </p:nvPr>
        </p:nvSpPr>
        <p:spPr>
          <a:ln/>
        </p:spPr>
      </p:sp>
      <p:sp>
        <p:nvSpPr>
          <p:cNvPr id="174084" name="Rectangle 3"/>
          <p:cNvSpPr>
            <a:spLocks noGrp="1" noChangeArrowheads="1"/>
          </p:cNvSpPr>
          <p:nvPr>
            <p:ph type="body" idx="1"/>
          </p:nvPr>
        </p:nvSpPr>
        <p:spPr>
          <a:noFill/>
        </p:spPr>
        <p:txBody>
          <a:bodyPr/>
          <a:lstStyle/>
          <a:p>
            <a:pPr eaLnBrk="1" hangingPunct="1"/>
            <a:endParaRPr lang="en-US" altLang="en-US" dirty="0"/>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7"/>
          <p:cNvSpPr>
            <a:spLocks noGrp="1" noChangeArrowheads="1"/>
          </p:cNvSpPr>
          <p:nvPr>
            <p:ph type="sldNum" sz="quarter" idx="5"/>
          </p:nvPr>
        </p:nvSpPr>
        <p:spPr>
          <a:noFill/>
        </p:spPr>
        <p:txBody>
          <a:bodyPr/>
          <a:lstStyle>
            <a:lvl1pPr>
              <a:defRPr sz="2000" b="1">
                <a:solidFill>
                  <a:schemeClr val="tx2"/>
                </a:solidFill>
                <a:latin typeface="Comic Sans MS" panose="030F0702030302020204" pitchFamily="66" charset="0"/>
                <a:cs typeface="Arial" panose="020B0604020202020204" pitchFamily="34" charset="0"/>
              </a:defRPr>
            </a:lvl1pPr>
            <a:lvl2pPr marL="742950" indent="-285750">
              <a:defRPr sz="2000" b="1">
                <a:solidFill>
                  <a:schemeClr val="tx2"/>
                </a:solidFill>
                <a:latin typeface="Comic Sans MS" panose="030F0702030302020204" pitchFamily="66" charset="0"/>
                <a:cs typeface="Arial" panose="020B0604020202020204" pitchFamily="34" charset="0"/>
              </a:defRPr>
            </a:lvl2pPr>
            <a:lvl3pPr marL="1143000" indent="-228600">
              <a:defRPr sz="2000" b="1">
                <a:solidFill>
                  <a:schemeClr val="tx2"/>
                </a:solidFill>
                <a:latin typeface="Comic Sans MS" panose="030F0702030302020204" pitchFamily="66" charset="0"/>
                <a:cs typeface="Arial" panose="020B0604020202020204" pitchFamily="34" charset="0"/>
              </a:defRPr>
            </a:lvl3pPr>
            <a:lvl4pPr marL="1600200" indent="-228600">
              <a:defRPr sz="2000" b="1">
                <a:solidFill>
                  <a:schemeClr val="tx2"/>
                </a:solidFill>
                <a:latin typeface="Comic Sans MS" panose="030F0702030302020204" pitchFamily="66" charset="0"/>
                <a:cs typeface="Arial" panose="020B0604020202020204" pitchFamily="34" charset="0"/>
              </a:defRPr>
            </a:lvl4pPr>
            <a:lvl5pPr marL="2057400" indent="-228600">
              <a:defRPr sz="2000" b="1">
                <a:solidFill>
                  <a:schemeClr val="tx2"/>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9pPr>
          </a:lstStyle>
          <a:p>
            <a:fld id="{A9A651D8-F731-4C75-A87A-AC92018B84A7}" type="slidenum">
              <a:rPr lang="en-US" altLang="en-US" sz="1200" b="0" smtClean="0">
                <a:solidFill>
                  <a:schemeClr val="tx1"/>
                </a:solidFill>
                <a:latin typeface="Arial" panose="020B0604020202020204" pitchFamily="34" charset="0"/>
              </a:rPr>
              <a:pPr/>
              <a:t>77</a:t>
            </a:fld>
            <a:endParaRPr lang="en-US" altLang="en-US" sz="1200" b="0">
              <a:solidFill>
                <a:schemeClr val="tx1"/>
              </a:solidFill>
              <a:latin typeface="Arial" panose="020B0604020202020204" pitchFamily="34" charset="0"/>
            </a:endParaRPr>
          </a:p>
        </p:txBody>
      </p:sp>
      <p:sp>
        <p:nvSpPr>
          <p:cNvPr id="176131" name="Rectangle 2"/>
          <p:cNvSpPr>
            <a:spLocks noGrp="1" noRot="1" noChangeAspect="1" noChangeArrowheads="1" noTextEdit="1"/>
          </p:cNvSpPr>
          <p:nvPr>
            <p:ph type="sldImg"/>
          </p:nvPr>
        </p:nvSpPr>
        <p:spPr>
          <a:ln/>
        </p:spPr>
      </p:sp>
      <p:sp>
        <p:nvSpPr>
          <p:cNvPr id="176132" name="Rectangle 3"/>
          <p:cNvSpPr>
            <a:spLocks noGrp="1" noChangeArrowheads="1"/>
          </p:cNvSpPr>
          <p:nvPr>
            <p:ph type="body" idx="1"/>
          </p:nvPr>
        </p:nvSpPr>
        <p:spPr>
          <a:noFill/>
        </p:spPr>
        <p:txBody>
          <a:bodyPr/>
          <a:lstStyle/>
          <a:p>
            <a:pPr eaLnBrk="1" hangingPunct="1"/>
            <a:endParaRPr lang="en-US" altLang="en-US" dirty="0"/>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7"/>
          <p:cNvSpPr>
            <a:spLocks noGrp="1" noChangeArrowheads="1"/>
          </p:cNvSpPr>
          <p:nvPr>
            <p:ph type="sldNum" sz="quarter" idx="5"/>
          </p:nvPr>
        </p:nvSpPr>
        <p:spPr>
          <a:noFill/>
        </p:spPr>
        <p:txBody>
          <a:bodyPr/>
          <a:lstStyle>
            <a:lvl1pPr>
              <a:defRPr sz="2000" b="1">
                <a:solidFill>
                  <a:schemeClr val="tx2"/>
                </a:solidFill>
                <a:latin typeface="Comic Sans MS" panose="030F0702030302020204" pitchFamily="66" charset="0"/>
                <a:cs typeface="Arial" panose="020B0604020202020204" pitchFamily="34" charset="0"/>
              </a:defRPr>
            </a:lvl1pPr>
            <a:lvl2pPr marL="742950" indent="-285750">
              <a:defRPr sz="2000" b="1">
                <a:solidFill>
                  <a:schemeClr val="tx2"/>
                </a:solidFill>
                <a:latin typeface="Comic Sans MS" panose="030F0702030302020204" pitchFamily="66" charset="0"/>
                <a:cs typeface="Arial" panose="020B0604020202020204" pitchFamily="34" charset="0"/>
              </a:defRPr>
            </a:lvl2pPr>
            <a:lvl3pPr marL="1143000" indent="-228600">
              <a:defRPr sz="2000" b="1">
                <a:solidFill>
                  <a:schemeClr val="tx2"/>
                </a:solidFill>
                <a:latin typeface="Comic Sans MS" panose="030F0702030302020204" pitchFamily="66" charset="0"/>
                <a:cs typeface="Arial" panose="020B0604020202020204" pitchFamily="34" charset="0"/>
              </a:defRPr>
            </a:lvl3pPr>
            <a:lvl4pPr marL="1600200" indent="-228600">
              <a:defRPr sz="2000" b="1">
                <a:solidFill>
                  <a:schemeClr val="tx2"/>
                </a:solidFill>
                <a:latin typeface="Comic Sans MS" panose="030F0702030302020204" pitchFamily="66" charset="0"/>
                <a:cs typeface="Arial" panose="020B0604020202020204" pitchFamily="34" charset="0"/>
              </a:defRPr>
            </a:lvl4pPr>
            <a:lvl5pPr marL="2057400" indent="-228600">
              <a:defRPr sz="2000" b="1">
                <a:solidFill>
                  <a:schemeClr val="tx2"/>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9pPr>
          </a:lstStyle>
          <a:p>
            <a:fld id="{2FF93159-7CFA-4496-A5E8-094F710FF68D}" type="slidenum">
              <a:rPr lang="en-US" altLang="en-US" sz="1200" b="0" smtClean="0">
                <a:solidFill>
                  <a:schemeClr val="tx1"/>
                </a:solidFill>
                <a:latin typeface="Arial" panose="020B0604020202020204" pitchFamily="34" charset="0"/>
              </a:rPr>
              <a:pPr/>
              <a:t>78</a:t>
            </a:fld>
            <a:endParaRPr lang="en-US" altLang="en-US" sz="1200" b="0">
              <a:solidFill>
                <a:schemeClr val="tx1"/>
              </a:solidFill>
              <a:latin typeface="Arial" panose="020B0604020202020204" pitchFamily="34" charset="0"/>
            </a:endParaRPr>
          </a:p>
        </p:txBody>
      </p:sp>
      <p:sp>
        <p:nvSpPr>
          <p:cNvPr id="178179" name="Rectangle 2"/>
          <p:cNvSpPr>
            <a:spLocks noGrp="1" noRot="1" noChangeAspect="1" noChangeArrowheads="1" noTextEdit="1"/>
          </p:cNvSpPr>
          <p:nvPr>
            <p:ph type="sldImg"/>
          </p:nvPr>
        </p:nvSpPr>
        <p:spPr>
          <a:ln/>
        </p:spPr>
      </p:sp>
      <p:sp>
        <p:nvSpPr>
          <p:cNvPr id="178180" name="Rectangle 3"/>
          <p:cNvSpPr>
            <a:spLocks noGrp="1" noChangeArrowheads="1"/>
          </p:cNvSpPr>
          <p:nvPr>
            <p:ph type="body" idx="1"/>
          </p:nvPr>
        </p:nvSpPr>
        <p:spPr>
          <a:noFill/>
        </p:spPr>
        <p:txBody>
          <a:bodyPr/>
          <a:lstStyle/>
          <a:p>
            <a:pPr eaLnBrk="1" hangingPunct="1"/>
            <a:endParaRPr lang="en-US" altLang="en-US" dirty="0"/>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7"/>
          <p:cNvSpPr>
            <a:spLocks noGrp="1" noChangeArrowheads="1"/>
          </p:cNvSpPr>
          <p:nvPr>
            <p:ph type="sldNum" sz="quarter" idx="5"/>
          </p:nvPr>
        </p:nvSpPr>
        <p:spPr>
          <a:noFill/>
        </p:spPr>
        <p:txBody>
          <a:bodyPr/>
          <a:lstStyle>
            <a:lvl1pPr>
              <a:defRPr sz="2000" b="1">
                <a:solidFill>
                  <a:schemeClr val="tx2"/>
                </a:solidFill>
                <a:latin typeface="Comic Sans MS" panose="030F0702030302020204" pitchFamily="66" charset="0"/>
                <a:cs typeface="Arial" panose="020B0604020202020204" pitchFamily="34" charset="0"/>
              </a:defRPr>
            </a:lvl1pPr>
            <a:lvl2pPr marL="742950" indent="-285750">
              <a:defRPr sz="2000" b="1">
                <a:solidFill>
                  <a:schemeClr val="tx2"/>
                </a:solidFill>
                <a:latin typeface="Comic Sans MS" panose="030F0702030302020204" pitchFamily="66" charset="0"/>
                <a:cs typeface="Arial" panose="020B0604020202020204" pitchFamily="34" charset="0"/>
              </a:defRPr>
            </a:lvl2pPr>
            <a:lvl3pPr marL="1143000" indent="-228600">
              <a:defRPr sz="2000" b="1">
                <a:solidFill>
                  <a:schemeClr val="tx2"/>
                </a:solidFill>
                <a:latin typeface="Comic Sans MS" panose="030F0702030302020204" pitchFamily="66" charset="0"/>
                <a:cs typeface="Arial" panose="020B0604020202020204" pitchFamily="34" charset="0"/>
              </a:defRPr>
            </a:lvl3pPr>
            <a:lvl4pPr marL="1600200" indent="-228600">
              <a:defRPr sz="2000" b="1">
                <a:solidFill>
                  <a:schemeClr val="tx2"/>
                </a:solidFill>
                <a:latin typeface="Comic Sans MS" panose="030F0702030302020204" pitchFamily="66" charset="0"/>
                <a:cs typeface="Arial" panose="020B0604020202020204" pitchFamily="34" charset="0"/>
              </a:defRPr>
            </a:lvl4pPr>
            <a:lvl5pPr marL="2057400" indent="-228600">
              <a:defRPr sz="2000" b="1">
                <a:solidFill>
                  <a:schemeClr val="tx2"/>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9pPr>
          </a:lstStyle>
          <a:p>
            <a:fld id="{D7262AC6-13A2-444E-9A63-C673B4F30838}" type="slidenum">
              <a:rPr lang="en-US" altLang="en-US" sz="1200" b="0" smtClean="0">
                <a:solidFill>
                  <a:schemeClr val="tx1"/>
                </a:solidFill>
                <a:latin typeface="Arial" panose="020B0604020202020204" pitchFamily="34" charset="0"/>
              </a:rPr>
              <a:pPr/>
              <a:t>79</a:t>
            </a:fld>
            <a:endParaRPr lang="en-US" altLang="en-US" sz="1200" b="0">
              <a:solidFill>
                <a:schemeClr val="tx1"/>
              </a:solidFill>
              <a:latin typeface="Arial" panose="020B0604020202020204" pitchFamily="34" charset="0"/>
            </a:endParaRPr>
          </a:p>
        </p:txBody>
      </p:sp>
      <p:sp>
        <p:nvSpPr>
          <p:cNvPr id="180227" name="Rectangle 2"/>
          <p:cNvSpPr>
            <a:spLocks noGrp="1" noRot="1" noChangeAspect="1" noChangeArrowheads="1" noTextEdit="1"/>
          </p:cNvSpPr>
          <p:nvPr>
            <p:ph type="sldImg"/>
          </p:nvPr>
        </p:nvSpPr>
        <p:spPr>
          <a:ln/>
        </p:spPr>
      </p:sp>
      <p:sp>
        <p:nvSpPr>
          <p:cNvPr id="180228" name="Rectangle 3"/>
          <p:cNvSpPr>
            <a:spLocks noGrp="1" noChangeArrowheads="1"/>
          </p:cNvSpPr>
          <p:nvPr>
            <p:ph type="body" idx="1"/>
          </p:nvPr>
        </p:nvSpPr>
        <p:spPr>
          <a:noFill/>
        </p:spPr>
        <p:txBody>
          <a:bodyPr/>
          <a:lstStyle/>
          <a:p>
            <a:pPr eaLnBrk="1" hangingPunct="1"/>
            <a:r>
              <a:rPr lang="en-US" altLang="en-US" dirty="0"/>
              <a:t>Sultry Mood – Could use a better Candelabra effect, however, looks good</a:t>
            </a:r>
          </a:p>
          <a:p>
            <a:pPr eaLnBrk="1" hangingPunct="1"/>
            <a:endParaRPr lang="en-US" altLang="en-US" dirty="0"/>
          </a:p>
          <a:p>
            <a:pPr eaLnBrk="1" hangingPunct="1"/>
            <a:endParaRPr lang="en-US" altLang="en-US" dirty="0"/>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lvl1pPr>
              <a:defRPr sz="2000" b="1">
                <a:solidFill>
                  <a:schemeClr val="tx2"/>
                </a:solidFill>
                <a:latin typeface="Comic Sans MS" panose="030F0702030302020204" pitchFamily="66" charset="0"/>
                <a:cs typeface="Arial" panose="020B0604020202020204" pitchFamily="34" charset="0"/>
              </a:defRPr>
            </a:lvl1pPr>
            <a:lvl2pPr marL="742950" indent="-285750">
              <a:defRPr sz="2000" b="1">
                <a:solidFill>
                  <a:schemeClr val="tx2"/>
                </a:solidFill>
                <a:latin typeface="Comic Sans MS" panose="030F0702030302020204" pitchFamily="66" charset="0"/>
                <a:cs typeface="Arial" panose="020B0604020202020204" pitchFamily="34" charset="0"/>
              </a:defRPr>
            </a:lvl2pPr>
            <a:lvl3pPr marL="1143000" indent="-228600">
              <a:defRPr sz="2000" b="1">
                <a:solidFill>
                  <a:schemeClr val="tx2"/>
                </a:solidFill>
                <a:latin typeface="Comic Sans MS" panose="030F0702030302020204" pitchFamily="66" charset="0"/>
                <a:cs typeface="Arial" panose="020B0604020202020204" pitchFamily="34" charset="0"/>
              </a:defRPr>
            </a:lvl3pPr>
            <a:lvl4pPr marL="1600200" indent="-228600">
              <a:defRPr sz="2000" b="1">
                <a:solidFill>
                  <a:schemeClr val="tx2"/>
                </a:solidFill>
                <a:latin typeface="Comic Sans MS" panose="030F0702030302020204" pitchFamily="66" charset="0"/>
                <a:cs typeface="Arial" panose="020B0604020202020204" pitchFamily="34" charset="0"/>
              </a:defRPr>
            </a:lvl4pPr>
            <a:lvl5pPr marL="2057400" indent="-228600">
              <a:defRPr sz="2000" b="1">
                <a:solidFill>
                  <a:schemeClr val="tx2"/>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9pPr>
          </a:lstStyle>
          <a:p>
            <a:fld id="{18F40ADE-1FDE-49E3-B710-91577A634B36}" type="slidenum">
              <a:rPr lang="en-US" altLang="en-US" sz="1200" b="0" smtClean="0">
                <a:solidFill>
                  <a:schemeClr val="tx1"/>
                </a:solidFill>
                <a:latin typeface="Arial" panose="020B0604020202020204" pitchFamily="34" charset="0"/>
              </a:rPr>
              <a:pPr/>
              <a:t>80</a:t>
            </a:fld>
            <a:endParaRPr lang="en-US" altLang="en-US" sz="1200" b="0">
              <a:solidFill>
                <a:schemeClr val="tx1"/>
              </a:solidFill>
              <a:latin typeface="Arial" panose="020B0604020202020204" pitchFamily="34" charset="0"/>
            </a:endParaRPr>
          </a:p>
        </p:txBody>
      </p:sp>
      <p:sp>
        <p:nvSpPr>
          <p:cNvPr id="182275" name="Rectangle 2"/>
          <p:cNvSpPr>
            <a:spLocks noGrp="1" noRot="1" noChangeAspect="1" noChangeArrowheads="1" noTextEdit="1"/>
          </p:cNvSpPr>
          <p:nvPr>
            <p:ph type="sldImg"/>
          </p:nvPr>
        </p:nvSpPr>
        <p:spPr>
          <a:ln/>
        </p:spPr>
      </p:sp>
      <p:sp>
        <p:nvSpPr>
          <p:cNvPr id="182276" name="Rectangle 3"/>
          <p:cNvSpPr>
            <a:spLocks noGrp="1" noChangeArrowheads="1"/>
          </p:cNvSpPr>
          <p:nvPr>
            <p:ph type="body" idx="1"/>
          </p:nvPr>
        </p:nvSpPr>
        <p:spPr>
          <a:noFill/>
        </p:spPr>
        <p:txBody>
          <a:bodyPr/>
          <a:lstStyle/>
          <a:p>
            <a:pPr eaLnBrk="1" hangingPunct="1"/>
            <a:r>
              <a:rPr lang="en-US" altLang="en-US" dirty="0" err="1"/>
              <a:t>Amain</a:t>
            </a:r>
            <a:r>
              <a:rPr lang="en-US" altLang="en-US" dirty="0"/>
              <a:t> has fingerprints</a:t>
            </a: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7"/>
          <p:cNvSpPr>
            <a:spLocks noGrp="1" noChangeArrowheads="1"/>
          </p:cNvSpPr>
          <p:nvPr>
            <p:ph type="sldNum" sz="quarter" idx="5"/>
          </p:nvPr>
        </p:nvSpPr>
        <p:spPr>
          <a:noFill/>
        </p:spPr>
        <p:txBody>
          <a:bodyPr/>
          <a:lstStyle>
            <a:lvl1pPr>
              <a:defRPr sz="2000" b="1">
                <a:solidFill>
                  <a:schemeClr val="tx2"/>
                </a:solidFill>
                <a:latin typeface="Comic Sans MS" panose="030F0702030302020204" pitchFamily="66" charset="0"/>
                <a:cs typeface="Arial" panose="020B0604020202020204" pitchFamily="34" charset="0"/>
              </a:defRPr>
            </a:lvl1pPr>
            <a:lvl2pPr marL="742950" indent="-285750">
              <a:defRPr sz="2000" b="1">
                <a:solidFill>
                  <a:schemeClr val="tx2"/>
                </a:solidFill>
                <a:latin typeface="Comic Sans MS" panose="030F0702030302020204" pitchFamily="66" charset="0"/>
                <a:cs typeface="Arial" panose="020B0604020202020204" pitchFamily="34" charset="0"/>
              </a:defRPr>
            </a:lvl2pPr>
            <a:lvl3pPr marL="1143000" indent="-228600">
              <a:defRPr sz="2000" b="1">
                <a:solidFill>
                  <a:schemeClr val="tx2"/>
                </a:solidFill>
                <a:latin typeface="Comic Sans MS" panose="030F0702030302020204" pitchFamily="66" charset="0"/>
                <a:cs typeface="Arial" panose="020B0604020202020204" pitchFamily="34" charset="0"/>
              </a:defRPr>
            </a:lvl3pPr>
            <a:lvl4pPr marL="1600200" indent="-228600">
              <a:defRPr sz="2000" b="1">
                <a:solidFill>
                  <a:schemeClr val="tx2"/>
                </a:solidFill>
                <a:latin typeface="Comic Sans MS" panose="030F0702030302020204" pitchFamily="66" charset="0"/>
                <a:cs typeface="Arial" panose="020B0604020202020204" pitchFamily="34" charset="0"/>
              </a:defRPr>
            </a:lvl4pPr>
            <a:lvl5pPr marL="2057400" indent="-228600">
              <a:defRPr sz="2000" b="1">
                <a:solidFill>
                  <a:schemeClr val="tx2"/>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9pPr>
          </a:lstStyle>
          <a:p>
            <a:fld id="{8D1202AD-A930-471F-944E-21177369BAEF}" type="slidenum">
              <a:rPr lang="en-US" altLang="en-US" sz="1200" b="0" smtClean="0">
                <a:solidFill>
                  <a:schemeClr val="tx1"/>
                </a:solidFill>
                <a:latin typeface="Arial" panose="020B0604020202020204" pitchFamily="34" charset="0"/>
              </a:rPr>
              <a:pPr/>
              <a:t>81</a:t>
            </a:fld>
            <a:endParaRPr lang="en-US" altLang="en-US" sz="1200" b="0">
              <a:solidFill>
                <a:schemeClr val="tx1"/>
              </a:solidFill>
              <a:latin typeface="Arial" panose="020B0604020202020204" pitchFamily="34" charset="0"/>
            </a:endParaRPr>
          </a:p>
        </p:txBody>
      </p:sp>
      <p:sp>
        <p:nvSpPr>
          <p:cNvPr id="184323" name="Rectangle 2"/>
          <p:cNvSpPr>
            <a:spLocks noGrp="1" noRot="1" noChangeAspect="1" noChangeArrowheads="1" noTextEdit="1"/>
          </p:cNvSpPr>
          <p:nvPr>
            <p:ph type="sldImg"/>
          </p:nvPr>
        </p:nvSpPr>
        <p:spPr>
          <a:ln/>
        </p:spPr>
      </p:sp>
      <p:sp>
        <p:nvSpPr>
          <p:cNvPr id="184324"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p:spPr>
        <p:txBody>
          <a:bodyPr/>
          <a:lstStyle>
            <a:lvl1pPr>
              <a:defRPr sz="2000" b="1">
                <a:solidFill>
                  <a:schemeClr val="tx2"/>
                </a:solidFill>
                <a:latin typeface="Comic Sans MS" panose="030F0702030302020204" pitchFamily="66" charset="0"/>
                <a:cs typeface="Arial" panose="020B0604020202020204" pitchFamily="34" charset="0"/>
              </a:defRPr>
            </a:lvl1pPr>
            <a:lvl2pPr marL="742950" indent="-285750">
              <a:defRPr sz="2000" b="1">
                <a:solidFill>
                  <a:schemeClr val="tx2"/>
                </a:solidFill>
                <a:latin typeface="Comic Sans MS" panose="030F0702030302020204" pitchFamily="66" charset="0"/>
                <a:cs typeface="Arial" panose="020B0604020202020204" pitchFamily="34" charset="0"/>
              </a:defRPr>
            </a:lvl2pPr>
            <a:lvl3pPr marL="1143000" indent="-228600">
              <a:defRPr sz="2000" b="1">
                <a:solidFill>
                  <a:schemeClr val="tx2"/>
                </a:solidFill>
                <a:latin typeface="Comic Sans MS" panose="030F0702030302020204" pitchFamily="66" charset="0"/>
                <a:cs typeface="Arial" panose="020B0604020202020204" pitchFamily="34" charset="0"/>
              </a:defRPr>
            </a:lvl3pPr>
            <a:lvl4pPr marL="1600200" indent="-228600">
              <a:defRPr sz="2000" b="1">
                <a:solidFill>
                  <a:schemeClr val="tx2"/>
                </a:solidFill>
                <a:latin typeface="Comic Sans MS" panose="030F0702030302020204" pitchFamily="66" charset="0"/>
                <a:cs typeface="Arial" panose="020B0604020202020204" pitchFamily="34" charset="0"/>
              </a:defRPr>
            </a:lvl4pPr>
            <a:lvl5pPr marL="2057400" indent="-228600">
              <a:defRPr sz="2000" b="1">
                <a:solidFill>
                  <a:schemeClr val="tx2"/>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9pPr>
          </a:lstStyle>
          <a:p>
            <a:fld id="{36C27314-0172-4613-8F96-BA3BC68E9B58}" type="slidenum">
              <a:rPr lang="en-US" altLang="en-US" sz="1200" b="0" smtClean="0">
                <a:solidFill>
                  <a:schemeClr val="tx1"/>
                </a:solidFill>
                <a:latin typeface="Arial" panose="020B0604020202020204" pitchFamily="34" charset="0"/>
              </a:rPr>
              <a:pPr/>
              <a:t>8</a:t>
            </a:fld>
            <a:endParaRPr lang="en-US" altLang="en-US" sz="1200" b="0">
              <a:solidFill>
                <a:schemeClr val="tx1"/>
              </a:solidFill>
              <a:latin typeface="Arial" panose="020B0604020202020204" pitchFamily="34" charset="0"/>
            </a:endParaRPr>
          </a:p>
        </p:txBody>
      </p:sp>
      <p:sp>
        <p:nvSpPr>
          <p:cNvPr id="43011" name="Rectangle 2"/>
          <p:cNvSpPr>
            <a:spLocks noGrp="1" noRot="1" noChangeAspect="1" noChangeArrowheads="1" noTextEdit="1"/>
          </p:cNvSpPr>
          <p:nvPr>
            <p:ph type="sldImg"/>
          </p:nvPr>
        </p:nvSpPr>
        <p:spPr>
          <a:ln/>
        </p:spPr>
      </p:sp>
      <p:sp>
        <p:nvSpPr>
          <p:cNvPr id="43012"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7"/>
          <p:cNvSpPr>
            <a:spLocks noGrp="1" noChangeArrowheads="1"/>
          </p:cNvSpPr>
          <p:nvPr>
            <p:ph type="sldNum" sz="quarter" idx="5"/>
          </p:nvPr>
        </p:nvSpPr>
        <p:spPr>
          <a:noFill/>
        </p:spPr>
        <p:txBody>
          <a:bodyPr/>
          <a:lstStyle>
            <a:lvl1pPr>
              <a:defRPr sz="2000" b="1">
                <a:solidFill>
                  <a:schemeClr val="tx2"/>
                </a:solidFill>
                <a:latin typeface="Comic Sans MS" panose="030F0702030302020204" pitchFamily="66" charset="0"/>
                <a:cs typeface="Arial" panose="020B0604020202020204" pitchFamily="34" charset="0"/>
              </a:defRPr>
            </a:lvl1pPr>
            <a:lvl2pPr marL="742950" indent="-285750">
              <a:defRPr sz="2000" b="1">
                <a:solidFill>
                  <a:schemeClr val="tx2"/>
                </a:solidFill>
                <a:latin typeface="Comic Sans MS" panose="030F0702030302020204" pitchFamily="66" charset="0"/>
                <a:cs typeface="Arial" panose="020B0604020202020204" pitchFamily="34" charset="0"/>
              </a:defRPr>
            </a:lvl2pPr>
            <a:lvl3pPr marL="1143000" indent="-228600">
              <a:defRPr sz="2000" b="1">
                <a:solidFill>
                  <a:schemeClr val="tx2"/>
                </a:solidFill>
                <a:latin typeface="Comic Sans MS" panose="030F0702030302020204" pitchFamily="66" charset="0"/>
                <a:cs typeface="Arial" panose="020B0604020202020204" pitchFamily="34" charset="0"/>
              </a:defRPr>
            </a:lvl3pPr>
            <a:lvl4pPr marL="1600200" indent="-228600">
              <a:defRPr sz="2000" b="1">
                <a:solidFill>
                  <a:schemeClr val="tx2"/>
                </a:solidFill>
                <a:latin typeface="Comic Sans MS" panose="030F0702030302020204" pitchFamily="66" charset="0"/>
                <a:cs typeface="Arial" panose="020B0604020202020204" pitchFamily="34" charset="0"/>
              </a:defRPr>
            </a:lvl4pPr>
            <a:lvl5pPr marL="2057400" indent="-228600">
              <a:defRPr sz="2000" b="1">
                <a:solidFill>
                  <a:schemeClr val="tx2"/>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9pPr>
          </a:lstStyle>
          <a:p>
            <a:fld id="{FDBF1777-5C48-423A-B1AB-C9E51C6EBD23}" type="slidenum">
              <a:rPr lang="en-US" altLang="en-US" sz="1200" b="0" smtClean="0">
                <a:solidFill>
                  <a:schemeClr val="tx1"/>
                </a:solidFill>
                <a:latin typeface="Arial" panose="020B0604020202020204" pitchFamily="34" charset="0"/>
              </a:rPr>
              <a:pPr/>
              <a:t>82</a:t>
            </a:fld>
            <a:endParaRPr lang="en-US" altLang="en-US" sz="1200" b="0">
              <a:solidFill>
                <a:schemeClr val="tx1"/>
              </a:solidFill>
              <a:latin typeface="Arial" panose="020B0604020202020204" pitchFamily="34" charset="0"/>
            </a:endParaRPr>
          </a:p>
        </p:txBody>
      </p:sp>
      <p:sp>
        <p:nvSpPr>
          <p:cNvPr id="188419" name="Rectangle 2"/>
          <p:cNvSpPr>
            <a:spLocks noGrp="1" noRot="1" noChangeAspect="1" noChangeArrowheads="1" noTextEdit="1"/>
          </p:cNvSpPr>
          <p:nvPr>
            <p:ph type="sldImg"/>
          </p:nvPr>
        </p:nvSpPr>
        <p:spPr>
          <a:ln/>
        </p:spPr>
      </p:sp>
      <p:sp>
        <p:nvSpPr>
          <p:cNvPr id="188420" name="Rectangle 3"/>
          <p:cNvSpPr>
            <a:spLocks noGrp="1" noChangeArrowheads="1"/>
          </p:cNvSpPr>
          <p:nvPr>
            <p:ph type="body" idx="1"/>
          </p:nvPr>
        </p:nvSpPr>
        <p:spPr>
          <a:noFill/>
        </p:spPr>
        <p:txBody>
          <a:bodyPr/>
          <a:lstStyle/>
          <a:p>
            <a:pPr eaLnBrk="1" hangingPunct="1"/>
            <a:r>
              <a:rPr lang="en-US" altLang="en-US" dirty="0"/>
              <a:t>Safari Sunset.  Brush stalks with </a:t>
            </a:r>
            <a:r>
              <a:rPr lang="en-US" altLang="en-US" dirty="0" err="1"/>
              <a:t>talcom</a:t>
            </a:r>
            <a:r>
              <a:rPr lang="en-US" altLang="en-US" dirty="0"/>
              <a:t> powder.  Trim brown tip on leaf.</a:t>
            </a:r>
          </a:p>
          <a:p>
            <a:pPr eaLnBrk="1" hangingPunct="1"/>
            <a:endParaRPr lang="en-US" altLang="en-US" dirty="0"/>
          </a:p>
          <a:p>
            <a:pPr eaLnBrk="1" hangingPunct="1"/>
            <a:endParaRPr lang="en-US" altLang="en-US" dirty="0"/>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7"/>
          <p:cNvSpPr>
            <a:spLocks noGrp="1" noChangeArrowheads="1"/>
          </p:cNvSpPr>
          <p:nvPr>
            <p:ph type="sldNum" sz="quarter" idx="5"/>
          </p:nvPr>
        </p:nvSpPr>
        <p:spPr>
          <a:noFill/>
        </p:spPr>
        <p:txBody>
          <a:bodyPr/>
          <a:lstStyle>
            <a:lvl1pPr>
              <a:defRPr sz="2000" b="1">
                <a:solidFill>
                  <a:schemeClr val="tx2"/>
                </a:solidFill>
                <a:latin typeface="Comic Sans MS" panose="030F0702030302020204" pitchFamily="66" charset="0"/>
                <a:cs typeface="Arial" panose="020B0604020202020204" pitchFamily="34" charset="0"/>
              </a:defRPr>
            </a:lvl1pPr>
            <a:lvl2pPr marL="742950" indent="-285750">
              <a:defRPr sz="2000" b="1">
                <a:solidFill>
                  <a:schemeClr val="tx2"/>
                </a:solidFill>
                <a:latin typeface="Comic Sans MS" panose="030F0702030302020204" pitchFamily="66" charset="0"/>
                <a:cs typeface="Arial" panose="020B0604020202020204" pitchFamily="34" charset="0"/>
              </a:defRPr>
            </a:lvl2pPr>
            <a:lvl3pPr marL="1143000" indent="-228600">
              <a:defRPr sz="2000" b="1">
                <a:solidFill>
                  <a:schemeClr val="tx2"/>
                </a:solidFill>
                <a:latin typeface="Comic Sans MS" panose="030F0702030302020204" pitchFamily="66" charset="0"/>
                <a:cs typeface="Arial" panose="020B0604020202020204" pitchFamily="34" charset="0"/>
              </a:defRPr>
            </a:lvl3pPr>
            <a:lvl4pPr marL="1600200" indent="-228600">
              <a:defRPr sz="2000" b="1">
                <a:solidFill>
                  <a:schemeClr val="tx2"/>
                </a:solidFill>
                <a:latin typeface="Comic Sans MS" panose="030F0702030302020204" pitchFamily="66" charset="0"/>
                <a:cs typeface="Arial" panose="020B0604020202020204" pitchFamily="34" charset="0"/>
              </a:defRPr>
            </a:lvl4pPr>
            <a:lvl5pPr marL="2057400" indent="-228600">
              <a:defRPr sz="2000" b="1">
                <a:solidFill>
                  <a:schemeClr val="tx2"/>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9pPr>
          </a:lstStyle>
          <a:p>
            <a:fld id="{551422AD-BA06-4FB1-9971-43D4CE14941E}" type="slidenum">
              <a:rPr lang="en-US" altLang="en-US" sz="1200" b="0" smtClean="0">
                <a:solidFill>
                  <a:schemeClr val="tx1"/>
                </a:solidFill>
                <a:latin typeface="Arial" panose="020B0604020202020204" pitchFamily="34" charset="0"/>
              </a:rPr>
              <a:pPr/>
              <a:t>83</a:t>
            </a:fld>
            <a:endParaRPr lang="en-US" altLang="en-US" sz="1200" b="0">
              <a:solidFill>
                <a:schemeClr val="tx1"/>
              </a:solidFill>
              <a:latin typeface="Arial" panose="020B0604020202020204" pitchFamily="34" charset="0"/>
            </a:endParaRPr>
          </a:p>
        </p:txBody>
      </p:sp>
      <p:sp>
        <p:nvSpPr>
          <p:cNvPr id="190467" name="Rectangle 2"/>
          <p:cNvSpPr>
            <a:spLocks noGrp="1" noRot="1" noChangeAspect="1" noChangeArrowheads="1" noTextEdit="1"/>
          </p:cNvSpPr>
          <p:nvPr>
            <p:ph type="sldImg"/>
          </p:nvPr>
        </p:nvSpPr>
        <p:spPr>
          <a:ln/>
        </p:spPr>
      </p:sp>
      <p:sp>
        <p:nvSpPr>
          <p:cNvPr id="190468" name="Rectangle 3"/>
          <p:cNvSpPr>
            <a:spLocks noGrp="1" noChangeArrowheads="1"/>
          </p:cNvSpPr>
          <p:nvPr>
            <p:ph type="body" idx="1"/>
          </p:nvPr>
        </p:nvSpPr>
        <p:spPr>
          <a:noFill/>
        </p:spPr>
        <p:txBody>
          <a:bodyPr/>
          <a:lstStyle/>
          <a:p>
            <a:pPr eaLnBrk="1" hangingPunct="1"/>
            <a:r>
              <a:rPr lang="en-US" altLang="en-US" dirty="0"/>
              <a:t>Crowned Heads - There is a bud interfering with the top flower.  Leaf cut is not natural</a:t>
            </a:r>
          </a:p>
          <a:p>
            <a:pPr eaLnBrk="1" hangingPunct="1"/>
            <a:r>
              <a:rPr lang="en-US" altLang="en-US" dirty="0"/>
              <a:t>Suggestion:  Either remove the bud or twist the flower slightly so the bud falls between the flower petals.  The question to ask is does the 2nd bud interfere with the open flower?</a:t>
            </a: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7"/>
          <p:cNvSpPr>
            <a:spLocks noGrp="1" noChangeArrowheads="1"/>
          </p:cNvSpPr>
          <p:nvPr>
            <p:ph type="sldNum" sz="quarter" idx="5"/>
          </p:nvPr>
        </p:nvSpPr>
        <p:spPr>
          <a:noFill/>
        </p:spPr>
        <p:txBody>
          <a:bodyPr/>
          <a:lstStyle>
            <a:lvl1pPr>
              <a:defRPr sz="2000" b="1">
                <a:solidFill>
                  <a:schemeClr val="tx2"/>
                </a:solidFill>
                <a:latin typeface="Comic Sans MS" panose="030F0702030302020204" pitchFamily="66" charset="0"/>
                <a:cs typeface="Arial" panose="020B0604020202020204" pitchFamily="34" charset="0"/>
              </a:defRPr>
            </a:lvl1pPr>
            <a:lvl2pPr marL="742950" indent="-285750">
              <a:defRPr sz="2000" b="1">
                <a:solidFill>
                  <a:schemeClr val="tx2"/>
                </a:solidFill>
                <a:latin typeface="Comic Sans MS" panose="030F0702030302020204" pitchFamily="66" charset="0"/>
                <a:cs typeface="Arial" panose="020B0604020202020204" pitchFamily="34" charset="0"/>
              </a:defRPr>
            </a:lvl2pPr>
            <a:lvl3pPr marL="1143000" indent="-228600">
              <a:defRPr sz="2000" b="1">
                <a:solidFill>
                  <a:schemeClr val="tx2"/>
                </a:solidFill>
                <a:latin typeface="Comic Sans MS" panose="030F0702030302020204" pitchFamily="66" charset="0"/>
                <a:cs typeface="Arial" panose="020B0604020202020204" pitchFamily="34" charset="0"/>
              </a:defRPr>
            </a:lvl3pPr>
            <a:lvl4pPr marL="1600200" indent="-228600">
              <a:defRPr sz="2000" b="1">
                <a:solidFill>
                  <a:schemeClr val="tx2"/>
                </a:solidFill>
                <a:latin typeface="Comic Sans MS" panose="030F0702030302020204" pitchFamily="66" charset="0"/>
                <a:cs typeface="Arial" panose="020B0604020202020204" pitchFamily="34" charset="0"/>
              </a:defRPr>
            </a:lvl4pPr>
            <a:lvl5pPr marL="2057400" indent="-228600">
              <a:defRPr sz="2000" b="1">
                <a:solidFill>
                  <a:schemeClr val="tx2"/>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9pPr>
          </a:lstStyle>
          <a:p>
            <a:fld id="{7040B9FC-202D-47CD-8202-675A8F7535A4}" type="slidenum">
              <a:rPr lang="en-US" altLang="en-US" sz="1200" b="0" smtClean="0">
                <a:solidFill>
                  <a:schemeClr val="tx1"/>
                </a:solidFill>
                <a:latin typeface="Arial" panose="020B0604020202020204" pitchFamily="34" charset="0"/>
              </a:rPr>
              <a:pPr/>
              <a:t>84</a:t>
            </a:fld>
            <a:endParaRPr lang="en-US" altLang="en-US" sz="1200" b="0">
              <a:solidFill>
                <a:schemeClr val="tx1"/>
              </a:solidFill>
              <a:latin typeface="Arial" panose="020B0604020202020204" pitchFamily="34" charset="0"/>
            </a:endParaRPr>
          </a:p>
        </p:txBody>
      </p:sp>
      <p:sp>
        <p:nvSpPr>
          <p:cNvPr id="192515" name="Rectangle 2"/>
          <p:cNvSpPr>
            <a:spLocks noGrp="1" noRot="1" noChangeAspect="1" noChangeArrowheads="1" noTextEdit="1"/>
          </p:cNvSpPr>
          <p:nvPr>
            <p:ph type="sldImg"/>
          </p:nvPr>
        </p:nvSpPr>
        <p:spPr>
          <a:ln/>
        </p:spPr>
      </p:sp>
      <p:sp>
        <p:nvSpPr>
          <p:cNvPr id="192516" name="Rectangle 3"/>
          <p:cNvSpPr>
            <a:spLocks noGrp="1" noChangeArrowheads="1"/>
          </p:cNvSpPr>
          <p:nvPr>
            <p:ph type="body" idx="1"/>
          </p:nvPr>
        </p:nvSpPr>
        <p:spPr>
          <a:noFill/>
        </p:spPr>
        <p:txBody>
          <a:bodyPr/>
          <a:lstStyle/>
          <a:p>
            <a:pPr eaLnBrk="1" hangingPunct="1"/>
            <a:r>
              <a:rPr lang="en-US" altLang="en-US" dirty="0"/>
              <a:t>Barbara My Love - Odd shaped stalk.  Some smudging on stalk.  Won Red</a:t>
            </a:r>
          </a:p>
          <a:p>
            <a:pPr eaLnBrk="1" hangingPunct="1"/>
            <a:r>
              <a:rPr lang="en-US" altLang="en-US" dirty="0"/>
              <a:t>Suggestion:  Take a facial powder brush and </a:t>
            </a:r>
            <a:r>
              <a:rPr lang="en-US" altLang="en-US" i="1" dirty="0"/>
              <a:t>lightly</a:t>
            </a:r>
            <a:r>
              <a:rPr lang="en-US" altLang="en-US" dirty="0"/>
              <a:t> brush the smudges.  </a:t>
            </a:r>
            <a:r>
              <a:rPr lang="en-US" altLang="en-US" u="sng" dirty="0"/>
              <a:t>Do not remove the powdery substance on the stalk.</a:t>
            </a:r>
          </a:p>
          <a:p>
            <a:pPr eaLnBrk="1" hangingPunct="1"/>
            <a:r>
              <a:rPr lang="en-US" altLang="en-US" dirty="0"/>
              <a:t>Chickasaw Sue – Won blue</a:t>
            </a: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7"/>
          <p:cNvSpPr>
            <a:spLocks noGrp="1" noChangeArrowheads="1"/>
          </p:cNvSpPr>
          <p:nvPr>
            <p:ph type="sldNum" sz="quarter" idx="5"/>
          </p:nvPr>
        </p:nvSpPr>
        <p:spPr>
          <a:noFill/>
        </p:spPr>
        <p:txBody>
          <a:bodyPr/>
          <a:lstStyle>
            <a:lvl1pPr>
              <a:defRPr sz="2000" b="1">
                <a:solidFill>
                  <a:schemeClr val="tx2"/>
                </a:solidFill>
                <a:latin typeface="Comic Sans MS" panose="030F0702030302020204" pitchFamily="66" charset="0"/>
                <a:cs typeface="Arial" panose="020B0604020202020204" pitchFamily="34" charset="0"/>
              </a:defRPr>
            </a:lvl1pPr>
            <a:lvl2pPr marL="742950" indent="-285750">
              <a:defRPr sz="2000" b="1">
                <a:solidFill>
                  <a:schemeClr val="tx2"/>
                </a:solidFill>
                <a:latin typeface="Comic Sans MS" panose="030F0702030302020204" pitchFamily="66" charset="0"/>
                <a:cs typeface="Arial" panose="020B0604020202020204" pitchFamily="34" charset="0"/>
              </a:defRPr>
            </a:lvl2pPr>
            <a:lvl3pPr marL="1143000" indent="-228600">
              <a:defRPr sz="2000" b="1">
                <a:solidFill>
                  <a:schemeClr val="tx2"/>
                </a:solidFill>
                <a:latin typeface="Comic Sans MS" panose="030F0702030302020204" pitchFamily="66" charset="0"/>
                <a:cs typeface="Arial" panose="020B0604020202020204" pitchFamily="34" charset="0"/>
              </a:defRPr>
            </a:lvl3pPr>
            <a:lvl4pPr marL="1600200" indent="-228600">
              <a:defRPr sz="2000" b="1">
                <a:solidFill>
                  <a:schemeClr val="tx2"/>
                </a:solidFill>
                <a:latin typeface="Comic Sans MS" panose="030F0702030302020204" pitchFamily="66" charset="0"/>
                <a:cs typeface="Arial" panose="020B0604020202020204" pitchFamily="34" charset="0"/>
              </a:defRPr>
            </a:lvl4pPr>
            <a:lvl5pPr marL="2057400" indent="-228600">
              <a:defRPr sz="2000" b="1">
                <a:solidFill>
                  <a:schemeClr val="tx2"/>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9pPr>
          </a:lstStyle>
          <a:p>
            <a:fld id="{D0B75FCF-BC9C-4C97-8C1F-C0FDD6E0D843}" type="slidenum">
              <a:rPr lang="en-US" altLang="en-US" sz="1200" b="0" smtClean="0">
                <a:solidFill>
                  <a:schemeClr val="tx1"/>
                </a:solidFill>
                <a:latin typeface="Arial" panose="020B0604020202020204" pitchFamily="34" charset="0"/>
              </a:rPr>
              <a:pPr/>
              <a:t>85</a:t>
            </a:fld>
            <a:endParaRPr lang="en-US" altLang="en-US" sz="1200" b="0">
              <a:solidFill>
                <a:schemeClr val="tx1"/>
              </a:solidFill>
              <a:latin typeface="Arial" panose="020B0604020202020204" pitchFamily="34" charset="0"/>
            </a:endParaRPr>
          </a:p>
        </p:txBody>
      </p:sp>
      <p:sp>
        <p:nvSpPr>
          <p:cNvPr id="194563" name="Rectangle 2"/>
          <p:cNvSpPr>
            <a:spLocks noGrp="1" noRot="1" noChangeAspect="1" noChangeArrowheads="1" noTextEdit="1"/>
          </p:cNvSpPr>
          <p:nvPr>
            <p:ph type="sldImg"/>
          </p:nvPr>
        </p:nvSpPr>
        <p:spPr>
          <a:ln/>
        </p:spPr>
      </p:sp>
      <p:sp>
        <p:nvSpPr>
          <p:cNvPr id="194564" name="Rectangle 3"/>
          <p:cNvSpPr>
            <a:spLocks noGrp="1" noChangeArrowheads="1"/>
          </p:cNvSpPr>
          <p:nvPr>
            <p:ph type="body" idx="1"/>
          </p:nvPr>
        </p:nvSpPr>
        <p:spPr>
          <a:noFill/>
        </p:spPr>
        <p:txBody>
          <a:bodyPr/>
          <a:lstStyle/>
          <a:p>
            <a:pPr eaLnBrk="1" hangingPunct="1"/>
            <a:r>
              <a:rPr lang="en-US" altLang="en-US" dirty="0"/>
              <a:t>Chocolate &amp; Silk- Bud touching flower.  Suggestion:  Add spacers in garden.  Won Red</a:t>
            </a:r>
          </a:p>
          <a:p>
            <a:pPr eaLnBrk="1" hangingPunct="1"/>
            <a:r>
              <a:rPr lang="en-US" altLang="en-US" dirty="0"/>
              <a:t>Coral Point – Flower not opened enough for judging.  Suggestion:  Prior to show, place stalk in a warm environment under lights. </a:t>
            </a:r>
          </a:p>
          <a:p>
            <a:pPr eaLnBrk="1" hangingPunct="1"/>
            <a:r>
              <a:rPr lang="en-US" altLang="en-US" dirty="0"/>
              <a:t>Or try to open flower by hand.</a:t>
            </a:r>
          </a:p>
          <a:p>
            <a:pPr eaLnBrk="1" hangingPunct="1"/>
            <a:endParaRPr lang="en-US" altLang="en-US" dirty="0"/>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7"/>
          <p:cNvSpPr>
            <a:spLocks noGrp="1" noChangeArrowheads="1"/>
          </p:cNvSpPr>
          <p:nvPr>
            <p:ph type="sldNum" sz="quarter" idx="5"/>
          </p:nvPr>
        </p:nvSpPr>
        <p:spPr>
          <a:noFill/>
        </p:spPr>
        <p:txBody>
          <a:bodyPr/>
          <a:lstStyle>
            <a:lvl1pPr>
              <a:defRPr sz="2000" b="1">
                <a:solidFill>
                  <a:schemeClr val="tx2"/>
                </a:solidFill>
                <a:latin typeface="Comic Sans MS" panose="030F0702030302020204" pitchFamily="66" charset="0"/>
                <a:cs typeface="Arial" panose="020B0604020202020204" pitchFamily="34" charset="0"/>
              </a:defRPr>
            </a:lvl1pPr>
            <a:lvl2pPr marL="742950" indent="-285750">
              <a:defRPr sz="2000" b="1">
                <a:solidFill>
                  <a:schemeClr val="tx2"/>
                </a:solidFill>
                <a:latin typeface="Comic Sans MS" panose="030F0702030302020204" pitchFamily="66" charset="0"/>
                <a:cs typeface="Arial" panose="020B0604020202020204" pitchFamily="34" charset="0"/>
              </a:defRPr>
            </a:lvl2pPr>
            <a:lvl3pPr marL="1143000" indent="-228600">
              <a:defRPr sz="2000" b="1">
                <a:solidFill>
                  <a:schemeClr val="tx2"/>
                </a:solidFill>
                <a:latin typeface="Comic Sans MS" panose="030F0702030302020204" pitchFamily="66" charset="0"/>
                <a:cs typeface="Arial" panose="020B0604020202020204" pitchFamily="34" charset="0"/>
              </a:defRPr>
            </a:lvl3pPr>
            <a:lvl4pPr marL="1600200" indent="-228600">
              <a:defRPr sz="2000" b="1">
                <a:solidFill>
                  <a:schemeClr val="tx2"/>
                </a:solidFill>
                <a:latin typeface="Comic Sans MS" panose="030F0702030302020204" pitchFamily="66" charset="0"/>
                <a:cs typeface="Arial" panose="020B0604020202020204" pitchFamily="34" charset="0"/>
              </a:defRPr>
            </a:lvl4pPr>
            <a:lvl5pPr marL="2057400" indent="-228600">
              <a:defRPr sz="2000" b="1">
                <a:solidFill>
                  <a:schemeClr val="tx2"/>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9pPr>
          </a:lstStyle>
          <a:p>
            <a:fld id="{D1E93912-DC60-47D2-9AF4-841377DF7262}" type="slidenum">
              <a:rPr lang="en-US" altLang="en-US" sz="1200" b="0" smtClean="0">
                <a:solidFill>
                  <a:schemeClr val="tx1"/>
                </a:solidFill>
                <a:latin typeface="Arial" panose="020B0604020202020204" pitchFamily="34" charset="0"/>
              </a:rPr>
              <a:pPr/>
              <a:t>86</a:t>
            </a:fld>
            <a:endParaRPr lang="en-US" altLang="en-US" sz="1200" b="0">
              <a:solidFill>
                <a:schemeClr val="tx1"/>
              </a:solidFill>
              <a:latin typeface="Arial" panose="020B0604020202020204" pitchFamily="34" charset="0"/>
            </a:endParaRPr>
          </a:p>
        </p:txBody>
      </p:sp>
      <p:sp>
        <p:nvSpPr>
          <p:cNvPr id="196611" name="Rectangle 2"/>
          <p:cNvSpPr>
            <a:spLocks noGrp="1" noRot="1" noChangeAspect="1" noChangeArrowheads="1" noTextEdit="1"/>
          </p:cNvSpPr>
          <p:nvPr>
            <p:ph type="sldImg"/>
          </p:nvPr>
        </p:nvSpPr>
        <p:spPr>
          <a:ln/>
        </p:spPr>
      </p:sp>
      <p:sp>
        <p:nvSpPr>
          <p:cNvPr id="196612" name="Rectangle 3"/>
          <p:cNvSpPr>
            <a:spLocks noGrp="1" noChangeArrowheads="1"/>
          </p:cNvSpPr>
          <p:nvPr>
            <p:ph type="body" idx="1"/>
          </p:nvPr>
        </p:nvSpPr>
        <p:spPr>
          <a:noFill/>
        </p:spPr>
        <p:txBody>
          <a:bodyPr/>
          <a:lstStyle/>
          <a:p>
            <a:pPr eaLnBrk="1" hangingPunct="1"/>
            <a:endParaRPr lang="en-US" altLang="en-US" dirty="0"/>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7"/>
          <p:cNvSpPr>
            <a:spLocks noGrp="1" noChangeArrowheads="1"/>
          </p:cNvSpPr>
          <p:nvPr>
            <p:ph type="sldNum" sz="quarter" idx="5"/>
          </p:nvPr>
        </p:nvSpPr>
        <p:spPr>
          <a:noFill/>
        </p:spPr>
        <p:txBody>
          <a:bodyPr/>
          <a:lstStyle>
            <a:lvl1pPr>
              <a:defRPr sz="2000" b="1">
                <a:solidFill>
                  <a:schemeClr val="tx2"/>
                </a:solidFill>
                <a:latin typeface="Comic Sans MS" panose="030F0702030302020204" pitchFamily="66" charset="0"/>
                <a:cs typeface="Arial" panose="020B0604020202020204" pitchFamily="34" charset="0"/>
              </a:defRPr>
            </a:lvl1pPr>
            <a:lvl2pPr marL="742950" indent="-285750">
              <a:defRPr sz="2000" b="1">
                <a:solidFill>
                  <a:schemeClr val="tx2"/>
                </a:solidFill>
                <a:latin typeface="Comic Sans MS" panose="030F0702030302020204" pitchFamily="66" charset="0"/>
                <a:cs typeface="Arial" panose="020B0604020202020204" pitchFamily="34" charset="0"/>
              </a:defRPr>
            </a:lvl2pPr>
            <a:lvl3pPr marL="1143000" indent="-228600">
              <a:defRPr sz="2000" b="1">
                <a:solidFill>
                  <a:schemeClr val="tx2"/>
                </a:solidFill>
                <a:latin typeface="Comic Sans MS" panose="030F0702030302020204" pitchFamily="66" charset="0"/>
                <a:cs typeface="Arial" panose="020B0604020202020204" pitchFamily="34" charset="0"/>
              </a:defRPr>
            </a:lvl3pPr>
            <a:lvl4pPr marL="1600200" indent="-228600">
              <a:defRPr sz="2000" b="1">
                <a:solidFill>
                  <a:schemeClr val="tx2"/>
                </a:solidFill>
                <a:latin typeface="Comic Sans MS" panose="030F0702030302020204" pitchFamily="66" charset="0"/>
                <a:cs typeface="Arial" panose="020B0604020202020204" pitchFamily="34" charset="0"/>
              </a:defRPr>
            </a:lvl4pPr>
            <a:lvl5pPr marL="2057400" indent="-228600">
              <a:defRPr sz="2000" b="1">
                <a:solidFill>
                  <a:schemeClr val="tx2"/>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9pPr>
          </a:lstStyle>
          <a:p>
            <a:fld id="{9078BA27-AAE8-43B9-A4DC-3D771EBAE430}" type="slidenum">
              <a:rPr lang="en-US" altLang="en-US" sz="1200" b="0" smtClean="0">
                <a:solidFill>
                  <a:schemeClr val="tx1"/>
                </a:solidFill>
                <a:latin typeface="Arial" panose="020B0604020202020204" pitchFamily="34" charset="0"/>
              </a:rPr>
              <a:pPr/>
              <a:t>87</a:t>
            </a:fld>
            <a:endParaRPr lang="en-US" altLang="en-US" sz="1200" b="0">
              <a:solidFill>
                <a:schemeClr val="tx1"/>
              </a:solidFill>
              <a:latin typeface="Arial" panose="020B0604020202020204" pitchFamily="34" charset="0"/>
            </a:endParaRPr>
          </a:p>
        </p:txBody>
      </p:sp>
      <p:sp>
        <p:nvSpPr>
          <p:cNvPr id="198659" name="Rectangle 2"/>
          <p:cNvSpPr>
            <a:spLocks noGrp="1" noRot="1" noChangeAspect="1" noChangeArrowheads="1" noTextEdit="1"/>
          </p:cNvSpPr>
          <p:nvPr>
            <p:ph type="sldImg"/>
          </p:nvPr>
        </p:nvSpPr>
        <p:spPr>
          <a:ln/>
        </p:spPr>
      </p:sp>
      <p:sp>
        <p:nvSpPr>
          <p:cNvPr id="198660"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7"/>
          <p:cNvSpPr>
            <a:spLocks noGrp="1" noChangeArrowheads="1"/>
          </p:cNvSpPr>
          <p:nvPr>
            <p:ph type="sldNum" sz="quarter" idx="5"/>
          </p:nvPr>
        </p:nvSpPr>
        <p:spPr>
          <a:noFill/>
        </p:spPr>
        <p:txBody>
          <a:bodyPr/>
          <a:lstStyle>
            <a:lvl1pPr>
              <a:defRPr sz="2000" b="1">
                <a:solidFill>
                  <a:schemeClr val="tx2"/>
                </a:solidFill>
                <a:latin typeface="Comic Sans MS" panose="030F0702030302020204" pitchFamily="66" charset="0"/>
                <a:cs typeface="Arial" panose="020B0604020202020204" pitchFamily="34" charset="0"/>
              </a:defRPr>
            </a:lvl1pPr>
            <a:lvl2pPr marL="742950" indent="-285750">
              <a:defRPr sz="2000" b="1">
                <a:solidFill>
                  <a:schemeClr val="tx2"/>
                </a:solidFill>
                <a:latin typeface="Comic Sans MS" panose="030F0702030302020204" pitchFamily="66" charset="0"/>
                <a:cs typeface="Arial" panose="020B0604020202020204" pitchFamily="34" charset="0"/>
              </a:defRPr>
            </a:lvl2pPr>
            <a:lvl3pPr marL="1143000" indent="-228600">
              <a:defRPr sz="2000" b="1">
                <a:solidFill>
                  <a:schemeClr val="tx2"/>
                </a:solidFill>
                <a:latin typeface="Comic Sans MS" panose="030F0702030302020204" pitchFamily="66" charset="0"/>
                <a:cs typeface="Arial" panose="020B0604020202020204" pitchFamily="34" charset="0"/>
              </a:defRPr>
            </a:lvl3pPr>
            <a:lvl4pPr marL="1600200" indent="-228600">
              <a:defRPr sz="2000" b="1">
                <a:solidFill>
                  <a:schemeClr val="tx2"/>
                </a:solidFill>
                <a:latin typeface="Comic Sans MS" panose="030F0702030302020204" pitchFamily="66" charset="0"/>
                <a:cs typeface="Arial" panose="020B0604020202020204" pitchFamily="34" charset="0"/>
              </a:defRPr>
            </a:lvl4pPr>
            <a:lvl5pPr marL="2057400" indent="-228600">
              <a:defRPr sz="2000" b="1">
                <a:solidFill>
                  <a:schemeClr val="tx2"/>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9pPr>
          </a:lstStyle>
          <a:p>
            <a:fld id="{363DDAA9-E2D8-4F5E-93EE-57363EE9CE67}" type="slidenum">
              <a:rPr lang="en-US" altLang="en-US" sz="1200" b="0" smtClean="0">
                <a:solidFill>
                  <a:schemeClr val="tx1"/>
                </a:solidFill>
                <a:latin typeface="Arial" panose="020B0604020202020204" pitchFamily="34" charset="0"/>
              </a:rPr>
              <a:pPr/>
              <a:t>88</a:t>
            </a:fld>
            <a:endParaRPr lang="en-US" altLang="en-US" sz="1200" b="0">
              <a:solidFill>
                <a:schemeClr val="tx1"/>
              </a:solidFill>
              <a:latin typeface="Arial" panose="020B0604020202020204" pitchFamily="34" charset="0"/>
            </a:endParaRPr>
          </a:p>
        </p:txBody>
      </p:sp>
      <p:sp>
        <p:nvSpPr>
          <p:cNvPr id="200707" name="Rectangle 2"/>
          <p:cNvSpPr>
            <a:spLocks noGrp="1" noRot="1" noChangeAspect="1" noChangeArrowheads="1" noTextEdit="1"/>
          </p:cNvSpPr>
          <p:nvPr>
            <p:ph type="sldImg"/>
          </p:nvPr>
        </p:nvSpPr>
        <p:spPr>
          <a:ln/>
        </p:spPr>
      </p:sp>
      <p:sp>
        <p:nvSpPr>
          <p:cNvPr id="200708"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7"/>
          <p:cNvSpPr>
            <a:spLocks noGrp="1" noChangeArrowheads="1"/>
          </p:cNvSpPr>
          <p:nvPr>
            <p:ph type="sldNum" sz="quarter" idx="5"/>
          </p:nvPr>
        </p:nvSpPr>
        <p:spPr>
          <a:noFill/>
        </p:spPr>
        <p:txBody>
          <a:bodyPr/>
          <a:lstStyle>
            <a:lvl1pPr>
              <a:defRPr sz="2000" b="1">
                <a:solidFill>
                  <a:schemeClr val="tx2"/>
                </a:solidFill>
                <a:latin typeface="Comic Sans MS" panose="030F0702030302020204" pitchFamily="66" charset="0"/>
                <a:cs typeface="Arial" panose="020B0604020202020204" pitchFamily="34" charset="0"/>
              </a:defRPr>
            </a:lvl1pPr>
            <a:lvl2pPr marL="742950" indent="-285750">
              <a:defRPr sz="2000" b="1">
                <a:solidFill>
                  <a:schemeClr val="tx2"/>
                </a:solidFill>
                <a:latin typeface="Comic Sans MS" panose="030F0702030302020204" pitchFamily="66" charset="0"/>
                <a:cs typeface="Arial" panose="020B0604020202020204" pitchFamily="34" charset="0"/>
              </a:defRPr>
            </a:lvl2pPr>
            <a:lvl3pPr marL="1143000" indent="-228600">
              <a:defRPr sz="2000" b="1">
                <a:solidFill>
                  <a:schemeClr val="tx2"/>
                </a:solidFill>
                <a:latin typeface="Comic Sans MS" panose="030F0702030302020204" pitchFamily="66" charset="0"/>
                <a:cs typeface="Arial" panose="020B0604020202020204" pitchFamily="34" charset="0"/>
              </a:defRPr>
            </a:lvl3pPr>
            <a:lvl4pPr marL="1600200" indent="-228600">
              <a:defRPr sz="2000" b="1">
                <a:solidFill>
                  <a:schemeClr val="tx2"/>
                </a:solidFill>
                <a:latin typeface="Comic Sans MS" panose="030F0702030302020204" pitchFamily="66" charset="0"/>
                <a:cs typeface="Arial" panose="020B0604020202020204" pitchFamily="34" charset="0"/>
              </a:defRPr>
            </a:lvl4pPr>
            <a:lvl5pPr marL="2057400" indent="-228600">
              <a:defRPr sz="2000" b="1">
                <a:solidFill>
                  <a:schemeClr val="tx2"/>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9pPr>
          </a:lstStyle>
          <a:p>
            <a:fld id="{2ED11624-7C74-46EE-91F1-2B911291A0C7}" type="slidenum">
              <a:rPr lang="en-US" altLang="en-US" sz="1200" b="0" smtClean="0">
                <a:solidFill>
                  <a:schemeClr val="tx1"/>
                </a:solidFill>
                <a:latin typeface="Arial" panose="020B0604020202020204" pitchFamily="34" charset="0"/>
              </a:rPr>
              <a:pPr/>
              <a:t>89</a:t>
            </a:fld>
            <a:endParaRPr lang="en-US" altLang="en-US" sz="1200" b="0">
              <a:solidFill>
                <a:schemeClr val="tx1"/>
              </a:solidFill>
              <a:latin typeface="Arial" panose="020B0604020202020204" pitchFamily="34" charset="0"/>
            </a:endParaRPr>
          </a:p>
        </p:txBody>
      </p:sp>
      <p:sp>
        <p:nvSpPr>
          <p:cNvPr id="202755" name="Rectangle 2"/>
          <p:cNvSpPr>
            <a:spLocks noGrp="1" noRot="1" noChangeAspect="1" noChangeArrowheads="1" noTextEdit="1"/>
          </p:cNvSpPr>
          <p:nvPr>
            <p:ph type="sldImg"/>
          </p:nvPr>
        </p:nvSpPr>
        <p:spPr>
          <a:ln/>
        </p:spPr>
      </p:sp>
      <p:sp>
        <p:nvSpPr>
          <p:cNvPr id="202756"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7"/>
          <p:cNvSpPr>
            <a:spLocks noGrp="1" noChangeArrowheads="1"/>
          </p:cNvSpPr>
          <p:nvPr>
            <p:ph type="sldNum" sz="quarter" idx="5"/>
          </p:nvPr>
        </p:nvSpPr>
        <p:spPr>
          <a:noFill/>
        </p:spPr>
        <p:txBody>
          <a:bodyPr/>
          <a:lstStyle>
            <a:lvl1pPr>
              <a:defRPr sz="2000" b="1">
                <a:solidFill>
                  <a:schemeClr val="tx2"/>
                </a:solidFill>
                <a:latin typeface="Comic Sans MS" panose="030F0702030302020204" pitchFamily="66" charset="0"/>
                <a:cs typeface="Arial" panose="020B0604020202020204" pitchFamily="34" charset="0"/>
              </a:defRPr>
            </a:lvl1pPr>
            <a:lvl2pPr marL="742950" indent="-285750">
              <a:defRPr sz="2000" b="1">
                <a:solidFill>
                  <a:schemeClr val="tx2"/>
                </a:solidFill>
                <a:latin typeface="Comic Sans MS" panose="030F0702030302020204" pitchFamily="66" charset="0"/>
                <a:cs typeface="Arial" panose="020B0604020202020204" pitchFamily="34" charset="0"/>
              </a:defRPr>
            </a:lvl2pPr>
            <a:lvl3pPr marL="1143000" indent="-228600">
              <a:defRPr sz="2000" b="1">
                <a:solidFill>
                  <a:schemeClr val="tx2"/>
                </a:solidFill>
                <a:latin typeface="Comic Sans MS" panose="030F0702030302020204" pitchFamily="66" charset="0"/>
                <a:cs typeface="Arial" panose="020B0604020202020204" pitchFamily="34" charset="0"/>
              </a:defRPr>
            </a:lvl3pPr>
            <a:lvl4pPr marL="1600200" indent="-228600">
              <a:defRPr sz="2000" b="1">
                <a:solidFill>
                  <a:schemeClr val="tx2"/>
                </a:solidFill>
                <a:latin typeface="Comic Sans MS" panose="030F0702030302020204" pitchFamily="66" charset="0"/>
                <a:cs typeface="Arial" panose="020B0604020202020204" pitchFamily="34" charset="0"/>
              </a:defRPr>
            </a:lvl4pPr>
            <a:lvl5pPr marL="2057400" indent="-228600">
              <a:defRPr sz="2000" b="1">
                <a:solidFill>
                  <a:schemeClr val="tx2"/>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9pPr>
          </a:lstStyle>
          <a:p>
            <a:fld id="{031D2EDC-D53E-49DB-A4CD-39B0F7D63998}" type="slidenum">
              <a:rPr lang="en-US" altLang="en-US" sz="1200" b="0" smtClean="0">
                <a:solidFill>
                  <a:schemeClr val="tx1"/>
                </a:solidFill>
                <a:latin typeface="Arial" panose="020B0604020202020204" pitchFamily="34" charset="0"/>
              </a:rPr>
              <a:pPr/>
              <a:t>90</a:t>
            </a:fld>
            <a:endParaRPr lang="en-US" altLang="en-US" sz="1200" b="0">
              <a:solidFill>
                <a:schemeClr val="tx1"/>
              </a:solidFill>
              <a:latin typeface="Arial" panose="020B0604020202020204" pitchFamily="34" charset="0"/>
            </a:endParaRPr>
          </a:p>
        </p:txBody>
      </p:sp>
      <p:sp>
        <p:nvSpPr>
          <p:cNvPr id="204803" name="Rectangle 2"/>
          <p:cNvSpPr>
            <a:spLocks noGrp="1" noRot="1" noChangeAspect="1" noChangeArrowheads="1" noTextEdit="1"/>
          </p:cNvSpPr>
          <p:nvPr>
            <p:ph type="sldImg"/>
          </p:nvPr>
        </p:nvSpPr>
        <p:spPr>
          <a:ln/>
        </p:spPr>
      </p:sp>
      <p:sp>
        <p:nvSpPr>
          <p:cNvPr id="204804" name="Rectangle 3"/>
          <p:cNvSpPr>
            <a:spLocks noGrp="1" noChangeArrowheads="1"/>
          </p:cNvSpPr>
          <p:nvPr>
            <p:ph type="body" idx="1"/>
          </p:nvPr>
        </p:nvSpPr>
        <p:spPr>
          <a:noFill/>
        </p:spPr>
        <p:txBody>
          <a:bodyPr/>
          <a:lstStyle/>
          <a:p>
            <a:pPr eaLnBrk="1" hangingPunct="1"/>
            <a:r>
              <a:rPr lang="en-US" altLang="en-US"/>
              <a:t>Judges said that the leaf was okay.</a:t>
            </a: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7"/>
          <p:cNvSpPr>
            <a:spLocks noGrp="1" noChangeArrowheads="1"/>
          </p:cNvSpPr>
          <p:nvPr>
            <p:ph type="sldNum" sz="quarter" idx="5"/>
          </p:nvPr>
        </p:nvSpPr>
        <p:spPr>
          <a:noFill/>
        </p:spPr>
        <p:txBody>
          <a:bodyPr/>
          <a:lstStyle>
            <a:lvl1pPr>
              <a:defRPr sz="2000" b="1">
                <a:solidFill>
                  <a:schemeClr val="tx2"/>
                </a:solidFill>
                <a:latin typeface="Comic Sans MS" panose="030F0702030302020204" pitchFamily="66" charset="0"/>
                <a:cs typeface="Arial" panose="020B0604020202020204" pitchFamily="34" charset="0"/>
              </a:defRPr>
            </a:lvl1pPr>
            <a:lvl2pPr marL="742950" indent="-285750">
              <a:defRPr sz="2000" b="1">
                <a:solidFill>
                  <a:schemeClr val="tx2"/>
                </a:solidFill>
                <a:latin typeface="Comic Sans MS" panose="030F0702030302020204" pitchFamily="66" charset="0"/>
                <a:cs typeface="Arial" panose="020B0604020202020204" pitchFamily="34" charset="0"/>
              </a:defRPr>
            </a:lvl2pPr>
            <a:lvl3pPr marL="1143000" indent="-228600">
              <a:defRPr sz="2000" b="1">
                <a:solidFill>
                  <a:schemeClr val="tx2"/>
                </a:solidFill>
                <a:latin typeface="Comic Sans MS" panose="030F0702030302020204" pitchFamily="66" charset="0"/>
                <a:cs typeface="Arial" panose="020B0604020202020204" pitchFamily="34" charset="0"/>
              </a:defRPr>
            </a:lvl3pPr>
            <a:lvl4pPr marL="1600200" indent="-228600">
              <a:defRPr sz="2000" b="1">
                <a:solidFill>
                  <a:schemeClr val="tx2"/>
                </a:solidFill>
                <a:latin typeface="Comic Sans MS" panose="030F0702030302020204" pitchFamily="66" charset="0"/>
                <a:cs typeface="Arial" panose="020B0604020202020204" pitchFamily="34" charset="0"/>
              </a:defRPr>
            </a:lvl4pPr>
            <a:lvl5pPr marL="2057400" indent="-228600">
              <a:defRPr sz="2000" b="1">
                <a:solidFill>
                  <a:schemeClr val="tx2"/>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9pPr>
          </a:lstStyle>
          <a:p>
            <a:fld id="{E0DDF4C7-B457-4794-AE01-A88F78124657}" type="slidenum">
              <a:rPr lang="en-US" altLang="en-US" sz="1200" b="0" smtClean="0">
                <a:solidFill>
                  <a:schemeClr val="tx1"/>
                </a:solidFill>
                <a:latin typeface="Arial" panose="020B0604020202020204" pitchFamily="34" charset="0"/>
              </a:rPr>
              <a:pPr/>
              <a:t>91</a:t>
            </a:fld>
            <a:endParaRPr lang="en-US" altLang="en-US" sz="1200" b="0">
              <a:solidFill>
                <a:schemeClr val="tx1"/>
              </a:solidFill>
              <a:latin typeface="Arial" panose="020B0604020202020204" pitchFamily="34" charset="0"/>
            </a:endParaRPr>
          </a:p>
        </p:txBody>
      </p:sp>
      <p:sp>
        <p:nvSpPr>
          <p:cNvPr id="206851" name="Rectangle 2"/>
          <p:cNvSpPr>
            <a:spLocks noGrp="1" noRot="1" noChangeAspect="1" noChangeArrowheads="1" noTextEdit="1"/>
          </p:cNvSpPr>
          <p:nvPr>
            <p:ph type="sldImg"/>
          </p:nvPr>
        </p:nvSpPr>
        <p:spPr>
          <a:ln/>
        </p:spPr>
      </p:sp>
      <p:sp>
        <p:nvSpPr>
          <p:cNvPr id="206852" name="Rectangle 3"/>
          <p:cNvSpPr>
            <a:spLocks noGrp="1" noChangeArrowheads="1"/>
          </p:cNvSpPr>
          <p:nvPr>
            <p:ph type="body" idx="1"/>
          </p:nvPr>
        </p:nvSpPr>
        <p:spPr>
          <a:noFill/>
        </p:spPr>
        <p:txBody>
          <a:bodyPr/>
          <a:lstStyle/>
          <a:p>
            <a:pPr eaLnBrk="1" hangingPunct="1"/>
            <a:r>
              <a:rPr lang="en-US" altLang="en-US" dirty="0"/>
              <a:t>Friendly Fire - Bud at terminal is okay since it is not  interfering with flower. Out of Proportion.  Could tell leaf had been cut off at lower branch.</a:t>
            </a:r>
          </a:p>
          <a:p>
            <a:pPr eaLnBrk="1" hangingPunct="1"/>
            <a:r>
              <a:rPr lang="en-US" altLang="en-US" dirty="0"/>
              <a:t>Could tell there use to be a bloom at second branch.  Honorable Mention</a:t>
            </a:r>
          </a:p>
          <a:p>
            <a:pPr eaLnBrk="1" hangingPunct="1"/>
            <a:r>
              <a:rPr lang="en-US" altLang="en-US" dirty="0"/>
              <a:t>Suggestion:  Lose lower branch and adjust stalk height for proportion</a:t>
            </a:r>
          </a:p>
          <a:p>
            <a:pPr eaLnBrk="1" hangingPunct="1"/>
            <a:r>
              <a:rPr lang="en-US" altLang="en-US" dirty="0"/>
              <a:t>First Wave – minor touching of flower buds.  Suggestion:  Add spacers the night before to separate the two branches.</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p:spPr>
        <p:txBody>
          <a:bodyPr/>
          <a:lstStyle>
            <a:lvl1pPr>
              <a:defRPr sz="2000" b="1">
                <a:solidFill>
                  <a:schemeClr val="tx2"/>
                </a:solidFill>
                <a:latin typeface="Comic Sans MS" panose="030F0702030302020204" pitchFamily="66" charset="0"/>
                <a:cs typeface="Arial" panose="020B0604020202020204" pitchFamily="34" charset="0"/>
              </a:defRPr>
            </a:lvl1pPr>
            <a:lvl2pPr marL="742950" indent="-285750">
              <a:defRPr sz="2000" b="1">
                <a:solidFill>
                  <a:schemeClr val="tx2"/>
                </a:solidFill>
                <a:latin typeface="Comic Sans MS" panose="030F0702030302020204" pitchFamily="66" charset="0"/>
                <a:cs typeface="Arial" panose="020B0604020202020204" pitchFamily="34" charset="0"/>
              </a:defRPr>
            </a:lvl2pPr>
            <a:lvl3pPr marL="1143000" indent="-228600">
              <a:defRPr sz="2000" b="1">
                <a:solidFill>
                  <a:schemeClr val="tx2"/>
                </a:solidFill>
                <a:latin typeface="Comic Sans MS" panose="030F0702030302020204" pitchFamily="66" charset="0"/>
                <a:cs typeface="Arial" panose="020B0604020202020204" pitchFamily="34" charset="0"/>
              </a:defRPr>
            </a:lvl3pPr>
            <a:lvl4pPr marL="1600200" indent="-228600">
              <a:defRPr sz="2000" b="1">
                <a:solidFill>
                  <a:schemeClr val="tx2"/>
                </a:solidFill>
                <a:latin typeface="Comic Sans MS" panose="030F0702030302020204" pitchFamily="66" charset="0"/>
                <a:cs typeface="Arial" panose="020B0604020202020204" pitchFamily="34" charset="0"/>
              </a:defRPr>
            </a:lvl4pPr>
            <a:lvl5pPr marL="2057400" indent="-228600">
              <a:defRPr sz="2000" b="1">
                <a:solidFill>
                  <a:schemeClr val="tx2"/>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9pPr>
          </a:lstStyle>
          <a:p>
            <a:fld id="{0093F139-3DE6-48E6-B311-ACB61C27A671}" type="slidenum">
              <a:rPr lang="en-US" altLang="en-US" sz="1200" b="0" smtClean="0">
                <a:solidFill>
                  <a:schemeClr val="tx1"/>
                </a:solidFill>
                <a:latin typeface="Arial" panose="020B0604020202020204" pitchFamily="34" charset="0"/>
              </a:rPr>
              <a:pPr/>
              <a:t>9</a:t>
            </a:fld>
            <a:endParaRPr lang="en-US" altLang="en-US" sz="1200" b="0">
              <a:solidFill>
                <a:schemeClr val="tx1"/>
              </a:solidFill>
              <a:latin typeface="Arial" panose="020B0604020202020204" pitchFamily="34" charset="0"/>
            </a:endParaRPr>
          </a:p>
        </p:txBody>
      </p:sp>
      <p:sp>
        <p:nvSpPr>
          <p:cNvPr id="45059" name="Rectangle 2"/>
          <p:cNvSpPr>
            <a:spLocks noGrp="1" noRot="1" noChangeAspect="1" noChangeArrowheads="1" noTextEdit="1"/>
          </p:cNvSpPr>
          <p:nvPr>
            <p:ph type="sldImg"/>
          </p:nvPr>
        </p:nvSpPr>
        <p:spPr>
          <a:ln/>
        </p:spPr>
      </p:sp>
      <p:sp>
        <p:nvSpPr>
          <p:cNvPr id="45060"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7"/>
          <p:cNvSpPr>
            <a:spLocks noGrp="1" noChangeArrowheads="1"/>
          </p:cNvSpPr>
          <p:nvPr>
            <p:ph type="sldNum" sz="quarter" idx="5"/>
          </p:nvPr>
        </p:nvSpPr>
        <p:spPr>
          <a:noFill/>
        </p:spPr>
        <p:txBody>
          <a:bodyPr/>
          <a:lstStyle>
            <a:lvl1pPr>
              <a:defRPr sz="2000" b="1">
                <a:solidFill>
                  <a:schemeClr val="tx2"/>
                </a:solidFill>
                <a:latin typeface="Comic Sans MS" panose="030F0702030302020204" pitchFamily="66" charset="0"/>
                <a:cs typeface="Arial" panose="020B0604020202020204" pitchFamily="34" charset="0"/>
              </a:defRPr>
            </a:lvl1pPr>
            <a:lvl2pPr marL="742950" indent="-285750">
              <a:defRPr sz="2000" b="1">
                <a:solidFill>
                  <a:schemeClr val="tx2"/>
                </a:solidFill>
                <a:latin typeface="Comic Sans MS" panose="030F0702030302020204" pitchFamily="66" charset="0"/>
                <a:cs typeface="Arial" panose="020B0604020202020204" pitchFamily="34" charset="0"/>
              </a:defRPr>
            </a:lvl2pPr>
            <a:lvl3pPr marL="1143000" indent="-228600">
              <a:defRPr sz="2000" b="1">
                <a:solidFill>
                  <a:schemeClr val="tx2"/>
                </a:solidFill>
                <a:latin typeface="Comic Sans MS" panose="030F0702030302020204" pitchFamily="66" charset="0"/>
                <a:cs typeface="Arial" panose="020B0604020202020204" pitchFamily="34" charset="0"/>
              </a:defRPr>
            </a:lvl3pPr>
            <a:lvl4pPr marL="1600200" indent="-228600">
              <a:defRPr sz="2000" b="1">
                <a:solidFill>
                  <a:schemeClr val="tx2"/>
                </a:solidFill>
                <a:latin typeface="Comic Sans MS" panose="030F0702030302020204" pitchFamily="66" charset="0"/>
                <a:cs typeface="Arial" panose="020B0604020202020204" pitchFamily="34" charset="0"/>
              </a:defRPr>
            </a:lvl4pPr>
            <a:lvl5pPr marL="2057400" indent="-228600">
              <a:defRPr sz="2000" b="1">
                <a:solidFill>
                  <a:schemeClr val="tx2"/>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9pPr>
          </a:lstStyle>
          <a:p>
            <a:fld id="{F6A0EB82-49AA-4D46-88FA-C57D71DC36A9}" type="slidenum">
              <a:rPr lang="en-US" altLang="en-US" sz="1200" b="0" smtClean="0">
                <a:solidFill>
                  <a:schemeClr val="tx1"/>
                </a:solidFill>
                <a:latin typeface="Arial" panose="020B0604020202020204" pitchFamily="34" charset="0"/>
              </a:rPr>
              <a:pPr/>
              <a:t>92</a:t>
            </a:fld>
            <a:endParaRPr lang="en-US" altLang="en-US" sz="1200" b="0">
              <a:solidFill>
                <a:schemeClr val="tx1"/>
              </a:solidFill>
              <a:latin typeface="Arial" panose="020B0604020202020204" pitchFamily="34" charset="0"/>
            </a:endParaRPr>
          </a:p>
        </p:txBody>
      </p:sp>
      <p:sp>
        <p:nvSpPr>
          <p:cNvPr id="208899" name="Rectangle 2"/>
          <p:cNvSpPr>
            <a:spLocks noGrp="1" noRot="1" noChangeAspect="1" noChangeArrowheads="1" noTextEdit="1"/>
          </p:cNvSpPr>
          <p:nvPr>
            <p:ph type="sldImg"/>
          </p:nvPr>
        </p:nvSpPr>
        <p:spPr>
          <a:ln/>
        </p:spPr>
      </p:sp>
      <p:sp>
        <p:nvSpPr>
          <p:cNvPr id="208900" name="Rectangle 3"/>
          <p:cNvSpPr>
            <a:spLocks noGrp="1" noChangeArrowheads="1"/>
          </p:cNvSpPr>
          <p:nvPr>
            <p:ph type="body" idx="1"/>
          </p:nvPr>
        </p:nvSpPr>
        <p:spPr>
          <a:noFill/>
        </p:spPr>
        <p:txBody>
          <a:bodyPr/>
          <a:lstStyle/>
          <a:p>
            <a:pPr eaLnBrk="1" hangingPunct="1"/>
            <a:r>
              <a:rPr lang="en-US" altLang="en-US" dirty="0"/>
              <a:t>Golden Panther - Stalk not centered.  Powdery bloom on stalk has been completely brushed off.  Stalk is too shiny!  Red ribbon</a:t>
            </a:r>
          </a:p>
          <a:p>
            <a:pPr eaLnBrk="1" hangingPunct="1"/>
            <a:r>
              <a:rPr lang="en-US" altLang="en-US" dirty="0"/>
              <a:t>Suggestion: Center stalk over vase.  Blend away fingerprints on the stalks.  Do not remove all the powdery bloom on stalk.  You can use talcum powder to add the powdery bloom back to the stalk. </a:t>
            </a:r>
          </a:p>
          <a:p>
            <a:pPr eaLnBrk="1" hangingPunct="1"/>
            <a:r>
              <a:rPr lang="en-US" altLang="en-US" dirty="0" err="1"/>
              <a:t>Freppe</a:t>
            </a:r>
            <a:r>
              <a:rPr lang="en-US" altLang="en-US" dirty="0"/>
              <a:t> - Doesn’t follow 2/3 rule.  Lower flower touching leaf and stalk.</a:t>
            </a:r>
          </a:p>
          <a:p>
            <a:pPr eaLnBrk="1" hangingPunct="1"/>
            <a:r>
              <a:rPr lang="en-US" altLang="en-US" dirty="0"/>
              <a:t>Suggestion:  Add spacers to correct touching.  Cut more of the talk.  Try to position stalk higher.</a:t>
            </a:r>
          </a:p>
          <a:p>
            <a:pPr eaLnBrk="1" hangingPunct="1"/>
            <a:endParaRPr lang="en-US" altLang="en-US" dirty="0"/>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7"/>
          <p:cNvSpPr>
            <a:spLocks noGrp="1" noChangeArrowheads="1"/>
          </p:cNvSpPr>
          <p:nvPr>
            <p:ph type="sldNum" sz="quarter" idx="5"/>
          </p:nvPr>
        </p:nvSpPr>
        <p:spPr>
          <a:noFill/>
        </p:spPr>
        <p:txBody>
          <a:bodyPr/>
          <a:lstStyle>
            <a:lvl1pPr>
              <a:defRPr sz="2000" b="1">
                <a:solidFill>
                  <a:schemeClr val="tx2"/>
                </a:solidFill>
                <a:latin typeface="Comic Sans MS" panose="030F0702030302020204" pitchFamily="66" charset="0"/>
                <a:cs typeface="Arial" panose="020B0604020202020204" pitchFamily="34" charset="0"/>
              </a:defRPr>
            </a:lvl1pPr>
            <a:lvl2pPr marL="742950" indent="-285750">
              <a:defRPr sz="2000" b="1">
                <a:solidFill>
                  <a:schemeClr val="tx2"/>
                </a:solidFill>
                <a:latin typeface="Comic Sans MS" panose="030F0702030302020204" pitchFamily="66" charset="0"/>
                <a:cs typeface="Arial" panose="020B0604020202020204" pitchFamily="34" charset="0"/>
              </a:defRPr>
            </a:lvl2pPr>
            <a:lvl3pPr marL="1143000" indent="-228600">
              <a:defRPr sz="2000" b="1">
                <a:solidFill>
                  <a:schemeClr val="tx2"/>
                </a:solidFill>
                <a:latin typeface="Comic Sans MS" panose="030F0702030302020204" pitchFamily="66" charset="0"/>
                <a:cs typeface="Arial" panose="020B0604020202020204" pitchFamily="34" charset="0"/>
              </a:defRPr>
            </a:lvl3pPr>
            <a:lvl4pPr marL="1600200" indent="-228600">
              <a:defRPr sz="2000" b="1">
                <a:solidFill>
                  <a:schemeClr val="tx2"/>
                </a:solidFill>
                <a:latin typeface="Comic Sans MS" panose="030F0702030302020204" pitchFamily="66" charset="0"/>
                <a:cs typeface="Arial" panose="020B0604020202020204" pitchFamily="34" charset="0"/>
              </a:defRPr>
            </a:lvl4pPr>
            <a:lvl5pPr marL="2057400" indent="-228600">
              <a:defRPr sz="2000" b="1">
                <a:solidFill>
                  <a:schemeClr val="tx2"/>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9pPr>
          </a:lstStyle>
          <a:p>
            <a:fld id="{B61FC587-2CF6-465E-9AB0-B2B2895D6FFE}" type="slidenum">
              <a:rPr lang="en-US" altLang="en-US" sz="1200" b="0" smtClean="0">
                <a:solidFill>
                  <a:schemeClr val="tx1"/>
                </a:solidFill>
                <a:latin typeface="Arial" panose="020B0604020202020204" pitchFamily="34" charset="0"/>
              </a:rPr>
              <a:pPr/>
              <a:t>93</a:t>
            </a:fld>
            <a:endParaRPr lang="en-US" altLang="en-US" sz="1200" b="0">
              <a:solidFill>
                <a:schemeClr val="tx1"/>
              </a:solidFill>
              <a:latin typeface="Arial" panose="020B0604020202020204" pitchFamily="34" charset="0"/>
            </a:endParaRPr>
          </a:p>
        </p:txBody>
      </p:sp>
      <p:sp>
        <p:nvSpPr>
          <p:cNvPr id="210947" name="Rectangle 2"/>
          <p:cNvSpPr>
            <a:spLocks noGrp="1" noRot="1" noChangeAspect="1" noChangeArrowheads="1" noTextEdit="1"/>
          </p:cNvSpPr>
          <p:nvPr>
            <p:ph type="sldImg"/>
          </p:nvPr>
        </p:nvSpPr>
        <p:spPr>
          <a:ln/>
        </p:spPr>
      </p:sp>
      <p:sp>
        <p:nvSpPr>
          <p:cNvPr id="210948" name="Rectangle 3"/>
          <p:cNvSpPr>
            <a:spLocks noGrp="1" noChangeArrowheads="1"/>
          </p:cNvSpPr>
          <p:nvPr>
            <p:ph type="body" idx="1"/>
          </p:nvPr>
        </p:nvSpPr>
        <p:spPr>
          <a:noFill/>
        </p:spPr>
        <p:txBody>
          <a:bodyPr/>
          <a:lstStyle/>
          <a:p>
            <a:pPr eaLnBrk="1" hangingPunct="1"/>
            <a:r>
              <a:rPr lang="en-US" altLang="en-US" dirty="0"/>
              <a:t>Grand Classic - Crowding, top heavy.   Lower blossom has back petal up on the stalk.  Missing flower. The judges loved this one and plan to order it.   However… only Honorable Mention</a:t>
            </a:r>
          </a:p>
          <a:p>
            <a:pPr eaLnBrk="1" hangingPunct="1"/>
            <a:r>
              <a:rPr lang="en-US" altLang="en-US" dirty="0"/>
              <a:t>Suggestion:  Rotate lower blossom so back petal falls down instead of falls up.</a:t>
            </a:r>
          </a:p>
          <a:p>
            <a:pPr eaLnBrk="1" hangingPunct="1"/>
            <a:r>
              <a:rPr lang="en-US" altLang="en-US" dirty="0"/>
              <a:t>I’m Back – Main stalk leaning backwards.  Suggestion: straighten stalk.</a:t>
            </a: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7"/>
          <p:cNvSpPr>
            <a:spLocks noGrp="1" noChangeArrowheads="1"/>
          </p:cNvSpPr>
          <p:nvPr>
            <p:ph type="sldNum" sz="quarter" idx="5"/>
          </p:nvPr>
        </p:nvSpPr>
        <p:spPr>
          <a:noFill/>
        </p:spPr>
        <p:txBody>
          <a:bodyPr/>
          <a:lstStyle>
            <a:lvl1pPr>
              <a:defRPr sz="2000" b="1">
                <a:solidFill>
                  <a:schemeClr val="tx2"/>
                </a:solidFill>
                <a:latin typeface="Comic Sans MS" panose="030F0702030302020204" pitchFamily="66" charset="0"/>
                <a:cs typeface="Arial" panose="020B0604020202020204" pitchFamily="34" charset="0"/>
              </a:defRPr>
            </a:lvl1pPr>
            <a:lvl2pPr marL="742950" indent="-285750">
              <a:defRPr sz="2000" b="1">
                <a:solidFill>
                  <a:schemeClr val="tx2"/>
                </a:solidFill>
                <a:latin typeface="Comic Sans MS" panose="030F0702030302020204" pitchFamily="66" charset="0"/>
                <a:cs typeface="Arial" panose="020B0604020202020204" pitchFamily="34" charset="0"/>
              </a:defRPr>
            </a:lvl2pPr>
            <a:lvl3pPr marL="1143000" indent="-228600">
              <a:defRPr sz="2000" b="1">
                <a:solidFill>
                  <a:schemeClr val="tx2"/>
                </a:solidFill>
                <a:latin typeface="Comic Sans MS" panose="030F0702030302020204" pitchFamily="66" charset="0"/>
                <a:cs typeface="Arial" panose="020B0604020202020204" pitchFamily="34" charset="0"/>
              </a:defRPr>
            </a:lvl3pPr>
            <a:lvl4pPr marL="1600200" indent="-228600">
              <a:defRPr sz="2000" b="1">
                <a:solidFill>
                  <a:schemeClr val="tx2"/>
                </a:solidFill>
                <a:latin typeface="Comic Sans MS" panose="030F0702030302020204" pitchFamily="66" charset="0"/>
                <a:cs typeface="Arial" panose="020B0604020202020204" pitchFamily="34" charset="0"/>
              </a:defRPr>
            </a:lvl4pPr>
            <a:lvl5pPr marL="2057400" indent="-228600">
              <a:defRPr sz="2000" b="1">
                <a:solidFill>
                  <a:schemeClr val="tx2"/>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9pPr>
          </a:lstStyle>
          <a:p>
            <a:fld id="{BCE079B3-7BD6-4AE9-9CFB-2CC8FF65B3B6}" type="slidenum">
              <a:rPr lang="en-US" altLang="en-US" sz="1200" b="0" smtClean="0">
                <a:solidFill>
                  <a:schemeClr val="tx1"/>
                </a:solidFill>
                <a:latin typeface="Arial" panose="020B0604020202020204" pitchFamily="34" charset="0"/>
              </a:rPr>
              <a:pPr/>
              <a:t>94</a:t>
            </a:fld>
            <a:endParaRPr lang="en-US" altLang="en-US" sz="1200" b="0">
              <a:solidFill>
                <a:schemeClr val="tx1"/>
              </a:solidFill>
              <a:latin typeface="Arial" panose="020B0604020202020204" pitchFamily="34" charset="0"/>
            </a:endParaRPr>
          </a:p>
        </p:txBody>
      </p:sp>
      <p:sp>
        <p:nvSpPr>
          <p:cNvPr id="212995" name="Rectangle 2"/>
          <p:cNvSpPr>
            <a:spLocks noGrp="1" noRot="1" noChangeAspect="1" noChangeArrowheads="1" noTextEdit="1"/>
          </p:cNvSpPr>
          <p:nvPr>
            <p:ph type="sldImg"/>
          </p:nvPr>
        </p:nvSpPr>
        <p:spPr>
          <a:ln/>
        </p:spPr>
      </p:sp>
      <p:sp>
        <p:nvSpPr>
          <p:cNvPr id="212996" name="Rectangle 3"/>
          <p:cNvSpPr>
            <a:spLocks noGrp="1" noChangeArrowheads="1"/>
          </p:cNvSpPr>
          <p:nvPr>
            <p:ph type="body" idx="1"/>
          </p:nvPr>
        </p:nvSpPr>
        <p:spPr>
          <a:noFill/>
        </p:spPr>
        <p:txBody>
          <a:bodyPr/>
          <a:lstStyle/>
          <a:p>
            <a:pPr eaLnBrk="1" hangingPunct="1"/>
            <a:r>
              <a:rPr lang="en-US" altLang="en-US" dirty="0"/>
              <a:t>Heart of Glass - Lower blossom touching stalk.  Some brown.  Suggestion:  Add spacers a few days before show.  Or after you first pick the stalk (while it is still warm) gently rotate the blossom so the stalk falls between the petals.  Trim away brown.  Red Ribbon</a:t>
            </a:r>
          </a:p>
          <a:p>
            <a:pPr eaLnBrk="1" hangingPunct="1"/>
            <a:r>
              <a:rPr lang="en-US" altLang="en-US" dirty="0"/>
              <a:t>Honeycomb - Looks good but could be taller for better proportion,  Blue ribbon</a:t>
            </a:r>
          </a:p>
          <a:p>
            <a:pPr eaLnBrk="1" hangingPunct="1"/>
            <a:endParaRPr lang="en-US" altLang="en-US" dirty="0"/>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7"/>
          <p:cNvSpPr>
            <a:spLocks noGrp="1" noChangeArrowheads="1"/>
          </p:cNvSpPr>
          <p:nvPr>
            <p:ph type="sldNum" sz="quarter" idx="5"/>
          </p:nvPr>
        </p:nvSpPr>
        <p:spPr>
          <a:noFill/>
        </p:spPr>
        <p:txBody>
          <a:bodyPr/>
          <a:lstStyle>
            <a:lvl1pPr>
              <a:defRPr sz="2000" b="1">
                <a:solidFill>
                  <a:schemeClr val="tx2"/>
                </a:solidFill>
                <a:latin typeface="Comic Sans MS" panose="030F0702030302020204" pitchFamily="66" charset="0"/>
                <a:cs typeface="Arial" panose="020B0604020202020204" pitchFamily="34" charset="0"/>
              </a:defRPr>
            </a:lvl1pPr>
            <a:lvl2pPr marL="742950" indent="-285750">
              <a:defRPr sz="2000" b="1">
                <a:solidFill>
                  <a:schemeClr val="tx2"/>
                </a:solidFill>
                <a:latin typeface="Comic Sans MS" panose="030F0702030302020204" pitchFamily="66" charset="0"/>
                <a:cs typeface="Arial" panose="020B0604020202020204" pitchFamily="34" charset="0"/>
              </a:defRPr>
            </a:lvl2pPr>
            <a:lvl3pPr marL="1143000" indent="-228600">
              <a:defRPr sz="2000" b="1">
                <a:solidFill>
                  <a:schemeClr val="tx2"/>
                </a:solidFill>
                <a:latin typeface="Comic Sans MS" panose="030F0702030302020204" pitchFamily="66" charset="0"/>
                <a:cs typeface="Arial" panose="020B0604020202020204" pitchFamily="34" charset="0"/>
              </a:defRPr>
            </a:lvl3pPr>
            <a:lvl4pPr marL="1600200" indent="-228600">
              <a:defRPr sz="2000" b="1">
                <a:solidFill>
                  <a:schemeClr val="tx2"/>
                </a:solidFill>
                <a:latin typeface="Comic Sans MS" panose="030F0702030302020204" pitchFamily="66" charset="0"/>
                <a:cs typeface="Arial" panose="020B0604020202020204" pitchFamily="34" charset="0"/>
              </a:defRPr>
            </a:lvl4pPr>
            <a:lvl5pPr marL="2057400" indent="-228600">
              <a:defRPr sz="2000" b="1">
                <a:solidFill>
                  <a:schemeClr val="tx2"/>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9pPr>
          </a:lstStyle>
          <a:p>
            <a:fld id="{773B1F52-4438-4BBA-A33B-89B4C742D226}" type="slidenum">
              <a:rPr lang="en-US" altLang="en-US" sz="1200" b="0" smtClean="0">
                <a:solidFill>
                  <a:schemeClr val="tx1"/>
                </a:solidFill>
                <a:latin typeface="Arial" panose="020B0604020202020204" pitchFamily="34" charset="0"/>
              </a:rPr>
              <a:pPr/>
              <a:t>95</a:t>
            </a:fld>
            <a:endParaRPr lang="en-US" altLang="en-US" sz="1200" b="0">
              <a:solidFill>
                <a:schemeClr val="tx1"/>
              </a:solidFill>
              <a:latin typeface="Arial" panose="020B0604020202020204" pitchFamily="34" charset="0"/>
            </a:endParaRPr>
          </a:p>
        </p:txBody>
      </p:sp>
      <p:sp>
        <p:nvSpPr>
          <p:cNvPr id="215043" name="Rectangle 2"/>
          <p:cNvSpPr>
            <a:spLocks noGrp="1" noRot="1" noChangeAspect="1" noChangeArrowheads="1" noTextEdit="1"/>
          </p:cNvSpPr>
          <p:nvPr>
            <p:ph type="sldImg"/>
          </p:nvPr>
        </p:nvSpPr>
        <p:spPr>
          <a:ln/>
        </p:spPr>
      </p:sp>
      <p:sp>
        <p:nvSpPr>
          <p:cNvPr id="215044" name="Rectangle 3"/>
          <p:cNvSpPr>
            <a:spLocks noGrp="1" noChangeArrowheads="1"/>
          </p:cNvSpPr>
          <p:nvPr>
            <p:ph type="body" idx="1"/>
          </p:nvPr>
        </p:nvSpPr>
        <p:spPr>
          <a:noFill/>
        </p:spPr>
        <p:txBody>
          <a:bodyPr/>
          <a:lstStyle/>
          <a:p>
            <a:pPr eaLnBrk="1" hangingPunct="1"/>
            <a:r>
              <a:rPr lang="en-US" altLang="en-US" dirty="0"/>
              <a:t>Luscious Lace - Stalk not centered.   Suggestion:  Center main stalk over vase (may not be possible).  Red Ribbon</a:t>
            </a:r>
          </a:p>
          <a:p>
            <a:pPr eaLnBrk="1" hangingPunct="1"/>
            <a:r>
              <a:rPr lang="en-US" altLang="en-US" dirty="0"/>
              <a:t>Let’s Romp -  A bloom is obviously gone.  Proportion bad.  Suggestion:  Trim stalk and lose lower leaf.   When you remove the spent bloom, remove it so the judges are not aware it is gone (wiggle spent bud and snap off).  Red Ribbon</a:t>
            </a: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7"/>
          <p:cNvSpPr>
            <a:spLocks noGrp="1" noChangeArrowheads="1"/>
          </p:cNvSpPr>
          <p:nvPr>
            <p:ph type="sldNum" sz="quarter" idx="5"/>
          </p:nvPr>
        </p:nvSpPr>
        <p:spPr>
          <a:noFill/>
        </p:spPr>
        <p:txBody>
          <a:bodyPr/>
          <a:lstStyle>
            <a:lvl1pPr>
              <a:defRPr sz="2000" b="1">
                <a:solidFill>
                  <a:schemeClr val="tx2"/>
                </a:solidFill>
                <a:latin typeface="Comic Sans MS" panose="030F0702030302020204" pitchFamily="66" charset="0"/>
                <a:cs typeface="Arial" panose="020B0604020202020204" pitchFamily="34" charset="0"/>
              </a:defRPr>
            </a:lvl1pPr>
            <a:lvl2pPr marL="742950" indent="-285750">
              <a:defRPr sz="2000" b="1">
                <a:solidFill>
                  <a:schemeClr val="tx2"/>
                </a:solidFill>
                <a:latin typeface="Comic Sans MS" panose="030F0702030302020204" pitchFamily="66" charset="0"/>
                <a:cs typeface="Arial" panose="020B0604020202020204" pitchFamily="34" charset="0"/>
              </a:defRPr>
            </a:lvl2pPr>
            <a:lvl3pPr marL="1143000" indent="-228600">
              <a:defRPr sz="2000" b="1">
                <a:solidFill>
                  <a:schemeClr val="tx2"/>
                </a:solidFill>
                <a:latin typeface="Comic Sans MS" panose="030F0702030302020204" pitchFamily="66" charset="0"/>
                <a:cs typeface="Arial" panose="020B0604020202020204" pitchFamily="34" charset="0"/>
              </a:defRPr>
            </a:lvl3pPr>
            <a:lvl4pPr marL="1600200" indent="-228600">
              <a:defRPr sz="2000" b="1">
                <a:solidFill>
                  <a:schemeClr val="tx2"/>
                </a:solidFill>
                <a:latin typeface="Comic Sans MS" panose="030F0702030302020204" pitchFamily="66" charset="0"/>
                <a:cs typeface="Arial" panose="020B0604020202020204" pitchFamily="34" charset="0"/>
              </a:defRPr>
            </a:lvl4pPr>
            <a:lvl5pPr marL="2057400" indent="-228600">
              <a:defRPr sz="2000" b="1">
                <a:solidFill>
                  <a:schemeClr val="tx2"/>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9pPr>
          </a:lstStyle>
          <a:p>
            <a:fld id="{8202D42F-1FE1-4579-B448-5358EA691592}" type="slidenum">
              <a:rPr lang="en-US" altLang="en-US" sz="1200" b="0" smtClean="0">
                <a:solidFill>
                  <a:schemeClr val="tx1"/>
                </a:solidFill>
                <a:latin typeface="Arial" panose="020B0604020202020204" pitchFamily="34" charset="0"/>
              </a:rPr>
              <a:pPr/>
              <a:t>96</a:t>
            </a:fld>
            <a:endParaRPr lang="en-US" altLang="en-US" sz="1200" b="0">
              <a:solidFill>
                <a:schemeClr val="tx1"/>
              </a:solidFill>
              <a:latin typeface="Arial" panose="020B0604020202020204" pitchFamily="34" charset="0"/>
            </a:endParaRPr>
          </a:p>
        </p:txBody>
      </p:sp>
      <p:sp>
        <p:nvSpPr>
          <p:cNvPr id="217091" name="Rectangle 2"/>
          <p:cNvSpPr>
            <a:spLocks noGrp="1" noRot="1" noChangeAspect="1" noChangeArrowheads="1" noTextEdit="1"/>
          </p:cNvSpPr>
          <p:nvPr>
            <p:ph type="sldImg"/>
          </p:nvPr>
        </p:nvSpPr>
        <p:spPr>
          <a:ln/>
        </p:spPr>
      </p:sp>
      <p:sp>
        <p:nvSpPr>
          <p:cNvPr id="217092" name="Rectangle 3"/>
          <p:cNvSpPr>
            <a:spLocks noGrp="1" noChangeArrowheads="1"/>
          </p:cNvSpPr>
          <p:nvPr>
            <p:ph type="body" idx="1"/>
          </p:nvPr>
        </p:nvSpPr>
        <p:spPr>
          <a:noFill/>
        </p:spPr>
        <p:txBody>
          <a:bodyPr/>
          <a:lstStyle/>
          <a:p>
            <a:pPr eaLnBrk="1" hangingPunct="1"/>
            <a:r>
              <a:rPr lang="en-US" altLang="en-US" dirty="0"/>
              <a:t>Marv - Proportion incorrect.  Tilted.  Suggestion:  Lose the leaf.  Trim and straighten the stalk.  Honorable Mention</a:t>
            </a:r>
          </a:p>
          <a:p>
            <a:pPr eaLnBrk="1" hangingPunct="1"/>
            <a:r>
              <a:rPr lang="en-US" altLang="en-US" dirty="0"/>
              <a:t>Mariposa Skies – Blue Ribbon</a:t>
            </a: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Rectangle 7"/>
          <p:cNvSpPr>
            <a:spLocks noGrp="1" noChangeArrowheads="1"/>
          </p:cNvSpPr>
          <p:nvPr>
            <p:ph type="sldNum" sz="quarter" idx="5"/>
          </p:nvPr>
        </p:nvSpPr>
        <p:spPr>
          <a:noFill/>
        </p:spPr>
        <p:txBody>
          <a:bodyPr/>
          <a:lstStyle>
            <a:lvl1pPr>
              <a:defRPr sz="2000" b="1">
                <a:solidFill>
                  <a:schemeClr val="tx2"/>
                </a:solidFill>
                <a:latin typeface="Comic Sans MS" panose="030F0702030302020204" pitchFamily="66" charset="0"/>
                <a:cs typeface="Arial" panose="020B0604020202020204" pitchFamily="34" charset="0"/>
              </a:defRPr>
            </a:lvl1pPr>
            <a:lvl2pPr marL="742950" indent="-285750">
              <a:defRPr sz="2000" b="1">
                <a:solidFill>
                  <a:schemeClr val="tx2"/>
                </a:solidFill>
                <a:latin typeface="Comic Sans MS" panose="030F0702030302020204" pitchFamily="66" charset="0"/>
                <a:cs typeface="Arial" panose="020B0604020202020204" pitchFamily="34" charset="0"/>
              </a:defRPr>
            </a:lvl2pPr>
            <a:lvl3pPr marL="1143000" indent="-228600">
              <a:defRPr sz="2000" b="1">
                <a:solidFill>
                  <a:schemeClr val="tx2"/>
                </a:solidFill>
                <a:latin typeface="Comic Sans MS" panose="030F0702030302020204" pitchFamily="66" charset="0"/>
                <a:cs typeface="Arial" panose="020B0604020202020204" pitchFamily="34" charset="0"/>
              </a:defRPr>
            </a:lvl3pPr>
            <a:lvl4pPr marL="1600200" indent="-228600">
              <a:defRPr sz="2000" b="1">
                <a:solidFill>
                  <a:schemeClr val="tx2"/>
                </a:solidFill>
                <a:latin typeface="Comic Sans MS" panose="030F0702030302020204" pitchFamily="66" charset="0"/>
                <a:cs typeface="Arial" panose="020B0604020202020204" pitchFamily="34" charset="0"/>
              </a:defRPr>
            </a:lvl4pPr>
            <a:lvl5pPr marL="2057400" indent="-228600">
              <a:defRPr sz="2000" b="1">
                <a:solidFill>
                  <a:schemeClr val="tx2"/>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9pPr>
          </a:lstStyle>
          <a:p>
            <a:fld id="{A4F0E872-CB56-4409-B441-943E468457B3}" type="slidenum">
              <a:rPr lang="en-US" altLang="en-US" sz="1200" b="0" smtClean="0">
                <a:solidFill>
                  <a:schemeClr val="tx1"/>
                </a:solidFill>
                <a:latin typeface="Arial" panose="020B0604020202020204" pitchFamily="34" charset="0"/>
              </a:rPr>
              <a:pPr/>
              <a:t>97</a:t>
            </a:fld>
            <a:endParaRPr lang="en-US" altLang="en-US" sz="1200" b="0">
              <a:solidFill>
                <a:schemeClr val="tx1"/>
              </a:solidFill>
              <a:latin typeface="Arial" panose="020B0604020202020204" pitchFamily="34" charset="0"/>
            </a:endParaRPr>
          </a:p>
        </p:txBody>
      </p:sp>
      <p:sp>
        <p:nvSpPr>
          <p:cNvPr id="223235" name="Rectangle 2"/>
          <p:cNvSpPr>
            <a:spLocks noGrp="1" noRot="1" noChangeAspect="1" noChangeArrowheads="1" noTextEdit="1"/>
          </p:cNvSpPr>
          <p:nvPr>
            <p:ph type="sldImg"/>
          </p:nvPr>
        </p:nvSpPr>
        <p:spPr>
          <a:ln/>
        </p:spPr>
      </p:sp>
      <p:sp>
        <p:nvSpPr>
          <p:cNvPr id="223236"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Rectangle 7"/>
          <p:cNvSpPr>
            <a:spLocks noGrp="1" noChangeArrowheads="1"/>
          </p:cNvSpPr>
          <p:nvPr>
            <p:ph type="sldNum" sz="quarter" idx="5"/>
          </p:nvPr>
        </p:nvSpPr>
        <p:spPr>
          <a:noFill/>
        </p:spPr>
        <p:txBody>
          <a:bodyPr/>
          <a:lstStyle>
            <a:lvl1pPr>
              <a:defRPr sz="2000" b="1">
                <a:solidFill>
                  <a:schemeClr val="tx2"/>
                </a:solidFill>
                <a:latin typeface="Comic Sans MS" panose="030F0702030302020204" pitchFamily="66" charset="0"/>
                <a:cs typeface="Arial" panose="020B0604020202020204" pitchFamily="34" charset="0"/>
              </a:defRPr>
            </a:lvl1pPr>
            <a:lvl2pPr marL="742950" indent="-285750">
              <a:defRPr sz="2000" b="1">
                <a:solidFill>
                  <a:schemeClr val="tx2"/>
                </a:solidFill>
                <a:latin typeface="Comic Sans MS" panose="030F0702030302020204" pitchFamily="66" charset="0"/>
                <a:cs typeface="Arial" panose="020B0604020202020204" pitchFamily="34" charset="0"/>
              </a:defRPr>
            </a:lvl2pPr>
            <a:lvl3pPr marL="1143000" indent="-228600">
              <a:defRPr sz="2000" b="1">
                <a:solidFill>
                  <a:schemeClr val="tx2"/>
                </a:solidFill>
                <a:latin typeface="Comic Sans MS" panose="030F0702030302020204" pitchFamily="66" charset="0"/>
                <a:cs typeface="Arial" panose="020B0604020202020204" pitchFamily="34" charset="0"/>
              </a:defRPr>
            </a:lvl3pPr>
            <a:lvl4pPr marL="1600200" indent="-228600">
              <a:defRPr sz="2000" b="1">
                <a:solidFill>
                  <a:schemeClr val="tx2"/>
                </a:solidFill>
                <a:latin typeface="Comic Sans MS" panose="030F0702030302020204" pitchFamily="66" charset="0"/>
                <a:cs typeface="Arial" panose="020B0604020202020204" pitchFamily="34" charset="0"/>
              </a:defRPr>
            </a:lvl4pPr>
            <a:lvl5pPr marL="2057400" indent="-228600">
              <a:defRPr sz="2000" b="1">
                <a:solidFill>
                  <a:schemeClr val="tx2"/>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9pPr>
          </a:lstStyle>
          <a:p>
            <a:fld id="{36E1D023-402C-4010-9191-273262574C28}" type="slidenum">
              <a:rPr lang="en-US" altLang="en-US" sz="1200" b="0" smtClean="0">
                <a:solidFill>
                  <a:schemeClr val="tx1"/>
                </a:solidFill>
                <a:latin typeface="Arial" panose="020B0604020202020204" pitchFamily="34" charset="0"/>
              </a:rPr>
              <a:pPr/>
              <a:t>99</a:t>
            </a:fld>
            <a:endParaRPr lang="en-US" altLang="en-US" sz="1200" b="0">
              <a:solidFill>
                <a:schemeClr val="tx1"/>
              </a:solidFill>
              <a:latin typeface="Arial" panose="020B0604020202020204" pitchFamily="34" charset="0"/>
            </a:endParaRPr>
          </a:p>
        </p:txBody>
      </p:sp>
      <p:sp>
        <p:nvSpPr>
          <p:cNvPr id="225283" name="Rectangle 2"/>
          <p:cNvSpPr>
            <a:spLocks noGrp="1" noRot="1" noChangeAspect="1" noChangeArrowheads="1" noTextEdit="1"/>
          </p:cNvSpPr>
          <p:nvPr>
            <p:ph type="sldImg"/>
          </p:nvPr>
        </p:nvSpPr>
        <p:spPr>
          <a:ln/>
        </p:spPr>
      </p:sp>
      <p:sp>
        <p:nvSpPr>
          <p:cNvPr id="225284"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8"/>
          <p:cNvGrpSpPr>
            <a:grpSpLocks/>
          </p:cNvGrpSpPr>
          <p:nvPr/>
        </p:nvGrpSpPr>
        <p:grpSpPr bwMode="auto">
          <a:xfrm>
            <a:off x="0" y="0"/>
            <a:ext cx="9144000" cy="6915150"/>
            <a:chOff x="0" y="0"/>
            <a:chExt cx="5760" cy="4356"/>
          </a:xfrm>
        </p:grpSpPr>
        <p:pic>
          <p:nvPicPr>
            <p:cNvPr id="5" name="Picture 18" descr="image001"/>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5760" cy="4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9" descr="image001"/>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432"/>
              <a:ext cx="5760" cy="4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0" descr="image001"/>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864"/>
              <a:ext cx="5760" cy="4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1" descr="image001"/>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296"/>
              <a:ext cx="5760" cy="4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2" descr="image001"/>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728"/>
              <a:ext cx="5760" cy="4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3" descr="image001"/>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2160"/>
              <a:ext cx="5760" cy="4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4" descr="image001"/>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2592"/>
              <a:ext cx="5760" cy="4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5" descr="image001"/>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3024"/>
              <a:ext cx="5760" cy="4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26" descr="image001"/>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3456"/>
              <a:ext cx="5760" cy="4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7" descr="image001"/>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3888"/>
              <a:ext cx="5760" cy="4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5" name="Group 34"/>
          <p:cNvGrpSpPr>
            <a:grpSpLocks/>
          </p:cNvGrpSpPr>
          <p:nvPr/>
        </p:nvGrpSpPr>
        <p:grpSpPr bwMode="auto">
          <a:xfrm>
            <a:off x="152400" y="0"/>
            <a:ext cx="3000375" cy="2057400"/>
            <a:chOff x="2400" y="0"/>
            <a:chExt cx="1890" cy="1296"/>
          </a:xfrm>
        </p:grpSpPr>
        <p:pic>
          <p:nvPicPr>
            <p:cNvPr id="16" name="Picture 33" descr="BeigeIris"/>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400" y="0"/>
              <a:ext cx="834" cy="1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WordArt 13"/>
            <p:cNvSpPr>
              <a:spLocks noChangeArrowheads="1" noChangeShapeType="1" noTextEdit="1"/>
            </p:cNvSpPr>
            <p:nvPr userDrawn="1"/>
          </p:nvSpPr>
          <p:spPr bwMode="auto">
            <a:xfrm>
              <a:off x="3072" y="240"/>
              <a:ext cx="990" cy="724"/>
            </a:xfrm>
            <a:prstGeom prst="rect">
              <a:avLst/>
            </a:prstGeom>
          </p:spPr>
          <p:txBody>
            <a:bodyPr wrap="none" fromWordArt="1">
              <a:prstTxWarp prst="textSlantUp">
                <a:avLst>
                  <a:gd name="adj" fmla="val 32056"/>
                </a:avLst>
              </a:prstTxWarp>
            </a:bodyPr>
            <a:lstStyle/>
            <a:p>
              <a:pPr algn="ctr"/>
              <a:r>
                <a:rPr lang="en-US" sz="4400" kern="10">
                  <a:ln w="9525">
                    <a:solidFill>
                      <a:srgbClr val="993300"/>
                    </a:solidFill>
                    <a:round/>
                    <a:headEnd/>
                    <a:tailEnd/>
                  </a:ln>
                  <a:solidFill>
                    <a:srgbClr val="339966"/>
                  </a:solidFill>
                  <a:effectLst>
                    <a:outerShdw dist="53882" dir="2700000" algn="ctr" rotWithShape="0">
                      <a:srgbClr val="C86400"/>
                    </a:outerShdw>
                  </a:effectLst>
                </a:rPr>
                <a:t>MVIS</a:t>
              </a:r>
            </a:p>
          </p:txBody>
        </p:sp>
        <p:sp>
          <p:nvSpPr>
            <p:cNvPr id="18" name="WordArt 31"/>
            <p:cNvSpPr>
              <a:spLocks noChangeArrowheads="1" noChangeShapeType="1" noTextEdit="1"/>
            </p:cNvSpPr>
            <p:nvPr userDrawn="1"/>
          </p:nvSpPr>
          <p:spPr bwMode="auto">
            <a:xfrm rot="-1024875">
              <a:off x="2928" y="912"/>
              <a:ext cx="1362" cy="291"/>
            </a:xfrm>
            <a:prstGeom prst="rect">
              <a:avLst/>
            </a:prstGeom>
          </p:spPr>
          <p:txBody>
            <a:bodyPr spcFirstLastPara="1" wrap="none" fromWordArt="1">
              <a:prstTxWarp prst="textArchUp">
                <a:avLst>
                  <a:gd name="adj" fmla="val 11044811"/>
                </a:avLst>
              </a:prstTxWarp>
            </a:bodyPr>
            <a:lstStyle/>
            <a:p>
              <a:pPr algn="ctr"/>
              <a:r>
                <a:rPr lang="en-US" sz="1400" kern="10">
                  <a:ln w="9525">
                    <a:solidFill>
                      <a:srgbClr val="990000"/>
                    </a:solidFill>
                    <a:round/>
                    <a:headEnd/>
                    <a:tailEnd/>
                  </a:ln>
                  <a:solidFill>
                    <a:srgbClr val="D64700"/>
                  </a:solidFill>
                </a:rPr>
                <a:t>Mesilla Valley Iris Society</a:t>
              </a:r>
            </a:p>
          </p:txBody>
        </p:sp>
      </p:grpSp>
      <p:sp>
        <p:nvSpPr>
          <p:cNvPr id="26626" name="Rectangle 2"/>
          <p:cNvSpPr>
            <a:spLocks noGrp="1" noChangeArrowheads="1"/>
          </p:cNvSpPr>
          <p:nvPr>
            <p:ph type="ctrTitle"/>
          </p:nvPr>
        </p:nvSpPr>
        <p:spPr>
          <a:xfrm>
            <a:off x="1179513" y="2209800"/>
            <a:ext cx="7623175" cy="1752600"/>
          </a:xfrm>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5000" b="0"/>
            </a:lvl1pPr>
          </a:lstStyle>
          <a:p>
            <a:pPr lvl="0"/>
            <a:r>
              <a:rPr lang="en-US" altLang="en-US" noProof="0"/>
              <a:t>Click to edit Master title style</a:t>
            </a:r>
          </a:p>
        </p:txBody>
      </p:sp>
      <p:sp>
        <p:nvSpPr>
          <p:cNvPr id="26627" name="Rectangle 3"/>
          <p:cNvSpPr>
            <a:spLocks noGrp="1" noChangeArrowheads="1"/>
          </p:cNvSpPr>
          <p:nvPr>
            <p:ph type="subTitle" idx="1"/>
          </p:nvPr>
        </p:nvSpPr>
        <p:spPr>
          <a:xfrm>
            <a:off x="1714500" y="3962400"/>
            <a:ext cx="6553200" cy="1752600"/>
          </a:xfrm>
        </p:spPr>
        <p:txBody>
          <a:bodyPr/>
          <a:lstStyle>
            <a:lvl1pPr marL="0" indent="0">
              <a:buFont typeface="Wingdings" panose="05000000000000000000" pitchFamily="2" charset="2"/>
              <a:buNone/>
              <a:defRPr sz="2200">
                <a:solidFill>
                  <a:schemeClr val="hlink"/>
                </a:solidFill>
                <a:latin typeface="Comic Sans MS" panose="030F0702030302020204" pitchFamily="66" charset="0"/>
              </a:defRPr>
            </a:lvl1pPr>
          </a:lstStyle>
          <a:p>
            <a:pPr lvl="0"/>
            <a:r>
              <a:rPr lang="en-US" altLang="en-US" noProof="0"/>
              <a:t>Click to edit Master subtitle style</a:t>
            </a:r>
          </a:p>
        </p:txBody>
      </p:sp>
      <p:sp>
        <p:nvSpPr>
          <p:cNvPr id="19" name="Rectangle 4"/>
          <p:cNvSpPr>
            <a:spLocks noGrp="1" noChangeArrowheads="1"/>
          </p:cNvSpPr>
          <p:nvPr>
            <p:ph type="dt" sz="half" idx="10"/>
          </p:nvPr>
        </p:nvSpPr>
        <p:spPr>
          <a:xfrm>
            <a:off x="990600" y="6248400"/>
            <a:ext cx="2133600" cy="457200"/>
          </a:xfrm>
        </p:spPr>
        <p:txBody>
          <a:bodyPr/>
          <a:lstStyle>
            <a:lvl1pPr>
              <a:defRPr>
                <a:solidFill>
                  <a:schemeClr val="tx1"/>
                </a:solidFill>
              </a:defRPr>
            </a:lvl1pPr>
          </a:lstStyle>
          <a:p>
            <a:pPr>
              <a:defRPr/>
            </a:pPr>
            <a:fld id="{20619992-CA84-43E4-83FA-8E0C67D99DEC}" type="datetime1">
              <a:rPr lang="en-US" altLang="en-US"/>
              <a:pPr>
                <a:defRPr/>
              </a:pPr>
              <a:t>10/4/2019</a:t>
            </a:fld>
            <a:endParaRPr lang="en-US" altLang="en-US"/>
          </a:p>
        </p:txBody>
      </p:sp>
      <p:sp>
        <p:nvSpPr>
          <p:cNvPr id="20"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21" name="Rectangle 6"/>
          <p:cNvSpPr>
            <a:spLocks noGrp="1" noChangeArrowheads="1"/>
          </p:cNvSpPr>
          <p:nvPr>
            <p:ph type="sldNum" sz="quarter" idx="12"/>
          </p:nvPr>
        </p:nvSpPr>
        <p:spPr>
          <a:xfrm>
            <a:off x="6553200" y="6243638"/>
            <a:ext cx="2133600" cy="457200"/>
          </a:xfrm>
        </p:spPr>
        <p:txBody>
          <a:bodyPr/>
          <a:lstStyle>
            <a:lvl1pPr>
              <a:defRPr>
                <a:solidFill>
                  <a:schemeClr val="tx1"/>
                </a:solidFill>
              </a:defRPr>
            </a:lvl1pPr>
          </a:lstStyle>
          <a:p>
            <a:pPr>
              <a:defRPr/>
            </a:pPr>
            <a:fld id="{9FAFA3B1-BE6B-49D9-B175-A9BE76D2FA22}" type="slidenum">
              <a:rPr lang="en-US" altLang="en-US"/>
              <a:pPr>
                <a:defRPr/>
              </a:pPr>
              <a:t>‹#›</a:t>
            </a:fld>
            <a:endParaRPr lang="en-US" altLang="en-US"/>
          </a:p>
        </p:txBody>
      </p:sp>
    </p:spTree>
    <p:extLst>
      <p:ext uri="{BB962C8B-B14F-4D97-AF65-F5344CB8AC3E}">
        <p14:creationId xmlns:p14="http://schemas.microsoft.com/office/powerpoint/2010/main" val="3012070667"/>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fld id="{31798F59-5536-481F-998F-84CB0F9BD214}" type="datetime1">
              <a:rPr lang="en-US" altLang="en-US"/>
              <a:pPr>
                <a:defRPr/>
              </a:pPr>
              <a:t>10/4/2019</a:t>
            </a:fld>
            <a:endParaRPr lang="en-US" altLang="en-US"/>
          </a:p>
        </p:txBody>
      </p:sp>
      <p:sp>
        <p:nvSpPr>
          <p:cNvPr id="5" name="Rectangle 5"/>
          <p:cNvSpPr>
            <a:spLocks noGrp="1" noChangeArrowheads="1"/>
          </p:cNvSpPr>
          <p:nvPr>
            <p:ph type="ftr" sz="quarter" idx="11"/>
          </p:nvPr>
        </p:nvSpPr>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p:txBody>
          <a:bodyPr/>
          <a:lstStyle>
            <a:lvl1pPr>
              <a:defRPr/>
            </a:lvl1pPr>
          </a:lstStyle>
          <a:p>
            <a:pPr>
              <a:defRPr/>
            </a:pPr>
            <a:fld id="{25338507-408A-4EC1-8939-A0C147F3A1FE}" type="slidenum">
              <a:rPr lang="en-US" altLang="en-US"/>
              <a:pPr>
                <a:defRPr/>
              </a:pPr>
              <a:t>‹#›</a:t>
            </a:fld>
            <a:endParaRPr lang="en-US" altLang="en-US"/>
          </a:p>
        </p:txBody>
      </p:sp>
    </p:spTree>
    <p:extLst>
      <p:ext uri="{BB962C8B-B14F-4D97-AF65-F5344CB8AC3E}">
        <p14:creationId xmlns:p14="http://schemas.microsoft.com/office/powerpoint/2010/main" val="3372144016"/>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562850" y="277813"/>
            <a:ext cx="1428750" cy="59293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276600" y="277813"/>
            <a:ext cx="4133850" cy="5929312"/>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fld id="{538D9239-7ADF-411A-BFC5-2F459BE1279D}" type="datetime1">
              <a:rPr lang="en-US" altLang="en-US"/>
              <a:pPr>
                <a:defRPr/>
              </a:pPr>
              <a:t>10/4/2019</a:t>
            </a:fld>
            <a:endParaRPr lang="en-US" altLang="en-US"/>
          </a:p>
        </p:txBody>
      </p:sp>
      <p:sp>
        <p:nvSpPr>
          <p:cNvPr id="5" name="Rectangle 5"/>
          <p:cNvSpPr>
            <a:spLocks noGrp="1" noChangeArrowheads="1"/>
          </p:cNvSpPr>
          <p:nvPr>
            <p:ph type="ftr" sz="quarter" idx="11"/>
          </p:nvPr>
        </p:nvSpPr>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p:txBody>
          <a:bodyPr/>
          <a:lstStyle>
            <a:lvl1pPr>
              <a:defRPr/>
            </a:lvl1pPr>
          </a:lstStyle>
          <a:p>
            <a:pPr>
              <a:defRPr/>
            </a:pPr>
            <a:fld id="{1FAD09B7-5E13-4F50-AAC4-CDC0BE5A5F02}" type="slidenum">
              <a:rPr lang="en-US" altLang="en-US"/>
              <a:pPr>
                <a:defRPr/>
              </a:pPr>
              <a:t>‹#›</a:t>
            </a:fld>
            <a:endParaRPr lang="en-US" altLang="en-US"/>
          </a:p>
        </p:txBody>
      </p:sp>
    </p:spTree>
    <p:extLst>
      <p:ext uri="{BB962C8B-B14F-4D97-AF65-F5344CB8AC3E}">
        <p14:creationId xmlns:p14="http://schemas.microsoft.com/office/powerpoint/2010/main" val="3594267410"/>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fld id="{E55DAA9B-2D2D-42EE-BB3B-3BCA149B728F}" type="datetime1">
              <a:rPr lang="en-US" altLang="en-US"/>
              <a:pPr>
                <a:defRPr/>
              </a:pPr>
              <a:t>10/4/2019</a:t>
            </a:fld>
            <a:endParaRPr lang="en-US" altLang="en-US"/>
          </a:p>
        </p:txBody>
      </p:sp>
      <p:sp>
        <p:nvSpPr>
          <p:cNvPr id="5" name="Rectangle 5"/>
          <p:cNvSpPr>
            <a:spLocks noGrp="1" noChangeArrowheads="1"/>
          </p:cNvSpPr>
          <p:nvPr>
            <p:ph type="ftr" sz="quarter" idx="11"/>
          </p:nvPr>
        </p:nvSpPr>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p:txBody>
          <a:bodyPr/>
          <a:lstStyle>
            <a:lvl1pPr>
              <a:defRPr/>
            </a:lvl1pPr>
          </a:lstStyle>
          <a:p>
            <a:pPr>
              <a:defRPr/>
            </a:pPr>
            <a:fld id="{C2B335C2-4E72-4095-B853-2A362435477A}" type="slidenum">
              <a:rPr lang="en-US" altLang="en-US"/>
              <a:pPr>
                <a:defRPr/>
              </a:pPr>
              <a:t>‹#›</a:t>
            </a:fld>
            <a:endParaRPr lang="en-US" altLang="en-US"/>
          </a:p>
        </p:txBody>
      </p:sp>
    </p:spTree>
    <p:extLst>
      <p:ext uri="{BB962C8B-B14F-4D97-AF65-F5344CB8AC3E}">
        <p14:creationId xmlns:p14="http://schemas.microsoft.com/office/powerpoint/2010/main" val="2402702811"/>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fld id="{54AD2FD0-2F4F-4B56-A23E-F64707B498EE}" type="datetime1">
              <a:rPr lang="en-US" altLang="en-US"/>
              <a:pPr>
                <a:defRPr/>
              </a:pPr>
              <a:t>10/4/2019</a:t>
            </a:fld>
            <a:endParaRPr lang="en-US" altLang="en-US"/>
          </a:p>
        </p:txBody>
      </p:sp>
      <p:sp>
        <p:nvSpPr>
          <p:cNvPr id="5" name="Rectangle 5"/>
          <p:cNvSpPr>
            <a:spLocks noGrp="1" noChangeArrowheads="1"/>
          </p:cNvSpPr>
          <p:nvPr>
            <p:ph type="ftr" sz="quarter" idx="11"/>
          </p:nvPr>
        </p:nvSpPr>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p:txBody>
          <a:bodyPr/>
          <a:lstStyle>
            <a:lvl1pPr>
              <a:defRPr/>
            </a:lvl1pPr>
          </a:lstStyle>
          <a:p>
            <a:pPr>
              <a:defRPr/>
            </a:pPr>
            <a:fld id="{521698D2-5989-4505-B3D8-94B4CE85AAA8}" type="slidenum">
              <a:rPr lang="en-US" altLang="en-US"/>
              <a:pPr>
                <a:defRPr/>
              </a:pPr>
              <a:t>‹#›</a:t>
            </a:fld>
            <a:endParaRPr lang="en-US" altLang="en-US"/>
          </a:p>
        </p:txBody>
      </p:sp>
    </p:spTree>
    <p:extLst>
      <p:ext uri="{BB962C8B-B14F-4D97-AF65-F5344CB8AC3E}">
        <p14:creationId xmlns:p14="http://schemas.microsoft.com/office/powerpoint/2010/main" val="1526256696"/>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Rectangle 4"/>
          <p:cNvSpPr>
            <a:spLocks noGrp="1" noChangeArrowheads="1"/>
          </p:cNvSpPr>
          <p:nvPr>
            <p:ph type="dt" sz="half" idx="10"/>
          </p:nvPr>
        </p:nvSpPr>
        <p:spPr/>
        <p:txBody>
          <a:bodyPr/>
          <a:lstStyle>
            <a:lvl1pPr>
              <a:defRPr/>
            </a:lvl1pPr>
          </a:lstStyle>
          <a:p>
            <a:pPr>
              <a:defRPr/>
            </a:pPr>
            <a:fld id="{02EEDBD2-26AE-445C-B9D4-1773A21EE2F9}" type="datetime1">
              <a:rPr lang="en-US" altLang="en-US"/>
              <a:pPr>
                <a:defRPr/>
              </a:pPr>
              <a:t>10/4/2019</a:t>
            </a:fld>
            <a:endParaRPr lang="en-US" altLang="en-US"/>
          </a:p>
        </p:txBody>
      </p:sp>
      <p:sp>
        <p:nvSpPr>
          <p:cNvPr id="5" name="Rectangle 5"/>
          <p:cNvSpPr>
            <a:spLocks noGrp="1" noChangeArrowheads="1"/>
          </p:cNvSpPr>
          <p:nvPr>
            <p:ph type="ftr" sz="quarter" idx="11"/>
          </p:nvPr>
        </p:nvSpPr>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p:txBody>
          <a:bodyPr/>
          <a:lstStyle>
            <a:lvl1pPr>
              <a:defRPr/>
            </a:lvl1pPr>
          </a:lstStyle>
          <a:p>
            <a:pPr>
              <a:defRPr/>
            </a:pPr>
            <a:fld id="{D54917C2-1822-46D6-AF18-AB3D3C11521F}" type="slidenum">
              <a:rPr lang="en-US" altLang="en-US"/>
              <a:pPr>
                <a:defRPr/>
              </a:pPr>
              <a:t>‹#›</a:t>
            </a:fld>
            <a:endParaRPr lang="en-US" altLang="en-US"/>
          </a:p>
        </p:txBody>
      </p:sp>
    </p:spTree>
    <p:extLst>
      <p:ext uri="{BB962C8B-B14F-4D97-AF65-F5344CB8AC3E}">
        <p14:creationId xmlns:p14="http://schemas.microsoft.com/office/powerpoint/2010/main" val="2794192026"/>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6"/>
          <p:cNvSpPr>
            <a:spLocks noGrp="1" noChangeArrowheads="1"/>
          </p:cNvSpPr>
          <p:nvPr>
            <p:ph type="dt" sz="half" idx="10"/>
          </p:nvPr>
        </p:nvSpPr>
        <p:spPr/>
        <p:txBody>
          <a:bodyPr/>
          <a:lstStyle>
            <a:lvl1pPr>
              <a:defRPr/>
            </a:lvl1pPr>
          </a:lstStyle>
          <a:p>
            <a:pPr>
              <a:defRPr/>
            </a:pPr>
            <a:fld id="{2C62446B-303A-4969-9087-B8E4200126CF}" type="datetime1">
              <a:rPr lang="en-US" altLang="en-US"/>
              <a:pPr>
                <a:defRPr/>
              </a:pPr>
              <a:t>10/4/2019</a:t>
            </a:fld>
            <a:endParaRPr lang="en-US" altLang="en-US"/>
          </a:p>
        </p:txBody>
      </p:sp>
      <p:sp>
        <p:nvSpPr>
          <p:cNvPr id="6" name="Footer Placeholder 7"/>
          <p:cNvSpPr>
            <a:spLocks noGrp="1" noChangeArrowheads="1"/>
          </p:cNvSpPr>
          <p:nvPr>
            <p:ph type="ftr" sz="quarter" idx="11"/>
          </p:nvPr>
        </p:nvSpPr>
        <p:spPr/>
        <p:txBody>
          <a:bodyPr/>
          <a:lstStyle>
            <a:lvl1pPr>
              <a:defRPr/>
            </a:lvl1pPr>
          </a:lstStyle>
          <a:p>
            <a:pPr>
              <a:defRPr/>
            </a:pPr>
            <a:endParaRPr lang="en-US" altLang="en-US"/>
          </a:p>
        </p:txBody>
      </p:sp>
      <p:sp>
        <p:nvSpPr>
          <p:cNvPr id="7" name="Slide Number Placeholder 8"/>
          <p:cNvSpPr>
            <a:spLocks noGrp="1" noChangeArrowheads="1"/>
          </p:cNvSpPr>
          <p:nvPr>
            <p:ph type="sldNum" sz="quarter" idx="12"/>
          </p:nvPr>
        </p:nvSpPr>
        <p:spPr/>
        <p:txBody>
          <a:bodyPr/>
          <a:lstStyle>
            <a:lvl1pPr>
              <a:defRPr/>
            </a:lvl1pPr>
          </a:lstStyle>
          <a:p>
            <a:pPr>
              <a:defRPr/>
            </a:pPr>
            <a:fld id="{3E904201-391B-443A-925E-FA0CF0A9AFAD}" type="slidenum">
              <a:rPr lang="en-US" altLang="en-US"/>
              <a:pPr>
                <a:defRPr/>
              </a:pPr>
              <a:t>‹#›</a:t>
            </a:fld>
            <a:endParaRPr lang="en-US" altLang="en-US"/>
          </a:p>
        </p:txBody>
      </p:sp>
    </p:spTree>
    <p:extLst>
      <p:ext uri="{BB962C8B-B14F-4D97-AF65-F5344CB8AC3E}">
        <p14:creationId xmlns:p14="http://schemas.microsoft.com/office/powerpoint/2010/main" val="2733678112"/>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fld id="{17851B09-4E53-4992-B9D0-8CB185171AB6}" type="datetime1">
              <a:rPr lang="en-US" altLang="en-US"/>
              <a:pPr>
                <a:defRPr/>
              </a:pPr>
              <a:t>10/4/2019</a:t>
            </a:fld>
            <a:endParaRPr lang="en-US" altLang="en-US"/>
          </a:p>
        </p:txBody>
      </p:sp>
      <p:sp>
        <p:nvSpPr>
          <p:cNvPr id="8" name="Rectangle 5"/>
          <p:cNvSpPr>
            <a:spLocks noGrp="1" noChangeArrowheads="1"/>
          </p:cNvSpPr>
          <p:nvPr>
            <p:ph type="ftr" sz="quarter" idx="11"/>
          </p:nvPr>
        </p:nvSpPr>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a:lvl1pPr>
          </a:lstStyle>
          <a:p>
            <a:pPr>
              <a:defRPr/>
            </a:pPr>
            <a:fld id="{5867A92B-05EF-4017-9BDE-0749BDA496FC}" type="slidenum">
              <a:rPr lang="en-US" altLang="en-US"/>
              <a:pPr>
                <a:defRPr/>
              </a:pPr>
              <a:t>‹#›</a:t>
            </a:fld>
            <a:endParaRPr lang="en-US" altLang="en-US"/>
          </a:p>
        </p:txBody>
      </p:sp>
    </p:spTree>
    <p:extLst>
      <p:ext uri="{BB962C8B-B14F-4D97-AF65-F5344CB8AC3E}">
        <p14:creationId xmlns:p14="http://schemas.microsoft.com/office/powerpoint/2010/main" val="4118876617"/>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fld id="{F2446810-AB71-407F-BC73-7BCDE7A1A20A}" type="datetime1">
              <a:rPr lang="en-US" altLang="en-US"/>
              <a:pPr>
                <a:defRPr/>
              </a:pPr>
              <a:t>10/4/2019</a:t>
            </a:fld>
            <a:endParaRPr lang="en-US" altLang="en-US"/>
          </a:p>
        </p:txBody>
      </p:sp>
      <p:sp>
        <p:nvSpPr>
          <p:cNvPr id="4" name="Rectangle 5"/>
          <p:cNvSpPr>
            <a:spLocks noGrp="1" noChangeArrowheads="1"/>
          </p:cNvSpPr>
          <p:nvPr>
            <p:ph type="ftr" sz="quarter" idx="11"/>
          </p:nvPr>
        </p:nvSpPr>
        <p:spPr/>
        <p:txBody>
          <a:bodyPr/>
          <a:lstStyle>
            <a:lvl1pPr>
              <a:defRPr/>
            </a:lvl1pPr>
          </a:lstStyle>
          <a:p>
            <a:pPr>
              <a:defRPr/>
            </a:pPr>
            <a:endParaRPr lang="en-US" altLang="en-US"/>
          </a:p>
        </p:txBody>
      </p:sp>
      <p:sp>
        <p:nvSpPr>
          <p:cNvPr id="5" name="Rectangle 6"/>
          <p:cNvSpPr>
            <a:spLocks noGrp="1" noChangeArrowheads="1"/>
          </p:cNvSpPr>
          <p:nvPr>
            <p:ph type="sldNum" sz="quarter" idx="12"/>
          </p:nvPr>
        </p:nvSpPr>
        <p:spPr/>
        <p:txBody>
          <a:bodyPr/>
          <a:lstStyle>
            <a:lvl1pPr>
              <a:defRPr/>
            </a:lvl1pPr>
          </a:lstStyle>
          <a:p>
            <a:pPr>
              <a:defRPr/>
            </a:pPr>
            <a:fld id="{3D0FD9EE-D1CF-4696-A87B-85454FA8F6E6}" type="slidenum">
              <a:rPr lang="en-US" altLang="en-US"/>
              <a:pPr>
                <a:defRPr/>
              </a:pPr>
              <a:t>‹#›</a:t>
            </a:fld>
            <a:endParaRPr lang="en-US" altLang="en-US"/>
          </a:p>
        </p:txBody>
      </p:sp>
    </p:spTree>
    <p:extLst>
      <p:ext uri="{BB962C8B-B14F-4D97-AF65-F5344CB8AC3E}">
        <p14:creationId xmlns:p14="http://schemas.microsoft.com/office/powerpoint/2010/main" val="153879337"/>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fld id="{0DDB941F-C64D-4B50-855E-3AD79964E923}" type="datetime1">
              <a:rPr lang="en-US" altLang="en-US"/>
              <a:pPr>
                <a:defRPr/>
              </a:pPr>
              <a:t>10/4/2019</a:t>
            </a:fld>
            <a:endParaRPr lang="en-US" altLang="en-US"/>
          </a:p>
        </p:txBody>
      </p:sp>
      <p:sp>
        <p:nvSpPr>
          <p:cNvPr id="3" name="Rectangle 5"/>
          <p:cNvSpPr>
            <a:spLocks noGrp="1" noChangeArrowheads="1"/>
          </p:cNvSpPr>
          <p:nvPr>
            <p:ph type="ftr" sz="quarter" idx="11"/>
          </p:nvPr>
        </p:nvSpPr>
        <p:spPr/>
        <p:txBody>
          <a:bodyPr/>
          <a:lstStyle>
            <a:lvl1pPr>
              <a:defRPr/>
            </a:lvl1pPr>
          </a:lstStyle>
          <a:p>
            <a:pPr>
              <a:defRPr/>
            </a:pPr>
            <a:endParaRPr lang="en-US" altLang="en-US"/>
          </a:p>
        </p:txBody>
      </p:sp>
      <p:sp>
        <p:nvSpPr>
          <p:cNvPr id="4" name="Rectangle 6"/>
          <p:cNvSpPr>
            <a:spLocks noGrp="1" noChangeArrowheads="1"/>
          </p:cNvSpPr>
          <p:nvPr>
            <p:ph type="sldNum" sz="quarter" idx="12"/>
          </p:nvPr>
        </p:nvSpPr>
        <p:spPr/>
        <p:txBody>
          <a:bodyPr/>
          <a:lstStyle>
            <a:lvl1pPr>
              <a:defRPr/>
            </a:lvl1pPr>
          </a:lstStyle>
          <a:p>
            <a:pPr>
              <a:defRPr/>
            </a:pPr>
            <a:fld id="{7998A907-DFBF-44C7-9A42-07F50DEFB101}" type="slidenum">
              <a:rPr lang="en-US" altLang="en-US"/>
              <a:pPr>
                <a:defRPr/>
              </a:pPr>
              <a:t>‹#›</a:t>
            </a:fld>
            <a:endParaRPr lang="en-US" altLang="en-US"/>
          </a:p>
        </p:txBody>
      </p:sp>
    </p:spTree>
    <p:extLst>
      <p:ext uri="{BB962C8B-B14F-4D97-AF65-F5344CB8AC3E}">
        <p14:creationId xmlns:p14="http://schemas.microsoft.com/office/powerpoint/2010/main" val="2376123532"/>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6"/>
          <p:cNvSpPr>
            <a:spLocks noGrp="1" noChangeArrowheads="1"/>
          </p:cNvSpPr>
          <p:nvPr>
            <p:ph type="dt" sz="half" idx="10"/>
          </p:nvPr>
        </p:nvSpPr>
        <p:spPr/>
        <p:txBody>
          <a:bodyPr/>
          <a:lstStyle>
            <a:lvl1pPr>
              <a:defRPr/>
            </a:lvl1pPr>
          </a:lstStyle>
          <a:p>
            <a:pPr>
              <a:defRPr/>
            </a:pPr>
            <a:fld id="{2FB13D57-D779-4CD9-8279-D5559498AAF4}" type="datetime1">
              <a:rPr lang="en-US" altLang="en-US"/>
              <a:pPr>
                <a:defRPr/>
              </a:pPr>
              <a:t>10/4/2019</a:t>
            </a:fld>
            <a:endParaRPr lang="en-US" altLang="en-US"/>
          </a:p>
        </p:txBody>
      </p:sp>
      <p:sp>
        <p:nvSpPr>
          <p:cNvPr id="6" name="Footer Placeholder 7"/>
          <p:cNvSpPr>
            <a:spLocks noGrp="1" noChangeArrowheads="1"/>
          </p:cNvSpPr>
          <p:nvPr>
            <p:ph type="ftr" sz="quarter" idx="11"/>
          </p:nvPr>
        </p:nvSpPr>
        <p:spPr/>
        <p:txBody>
          <a:bodyPr/>
          <a:lstStyle>
            <a:lvl1pPr>
              <a:defRPr/>
            </a:lvl1pPr>
          </a:lstStyle>
          <a:p>
            <a:pPr>
              <a:defRPr/>
            </a:pPr>
            <a:endParaRPr lang="en-US" altLang="en-US"/>
          </a:p>
        </p:txBody>
      </p:sp>
      <p:sp>
        <p:nvSpPr>
          <p:cNvPr id="7" name="Slide Number Placeholder 8"/>
          <p:cNvSpPr>
            <a:spLocks noGrp="1" noChangeArrowheads="1"/>
          </p:cNvSpPr>
          <p:nvPr>
            <p:ph type="sldNum" sz="quarter" idx="12"/>
          </p:nvPr>
        </p:nvSpPr>
        <p:spPr/>
        <p:txBody>
          <a:bodyPr/>
          <a:lstStyle>
            <a:lvl1pPr>
              <a:defRPr/>
            </a:lvl1pPr>
          </a:lstStyle>
          <a:p>
            <a:pPr>
              <a:defRPr/>
            </a:pPr>
            <a:fld id="{4E8E4477-4D49-4BEE-9720-455BCE70811F}" type="slidenum">
              <a:rPr lang="en-US" altLang="en-US"/>
              <a:pPr>
                <a:defRPr/>
              </a:pPr>
              <a:t>‹#›</a:t>
            </a:fld>
            <a:endParaRPr lang="en-US" altLang="en-US"/>
          </a:p>
        </p:txBody>
      </p:sp>
    </p:spTree>
    <p:extLst>
      <p:ext uri="{BB962C8B-B14F-4D97-AF65-F5344CB8AC3E}">
        <p14:creationId xmlns:p14="http://schemas.microsoft.com/office/powerpoint/2010/main" val="2831048561"/>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fld id="{6ECE10A8-32FB-4F3F-AC54-0EF66E739E4E}" type="datetime1">
              <a:rPr lang="en-US" altLang="en-US"/>
              <a:pPr>
                <a:defRPr/>
              </a:pPr>
              <a:t>10/4/2019</a:t>
            </a:fld>
            <a:endParaRPr lang="en-US" altLang="en-US"/>
          </a:p>
        </p:txBody>
      </p:sp>
      <p:sp>
        <p:nvSpPr>
          <p:cNvPr id="5" name="Rectangle 5"/>
          <p:cNvSpPr>
            <a:spLocks noGrp="1" noChangeArrowheads="1"/>
          </p:cNvSpPr>
          <p:nvPr>
            <p:ph type="ftr" sz="quarter" idx="11"/>
          </p:nvPr>
        </p:nvSpPr>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p:txBody>
          <a:bodyPr/>
          <a:lstStyle>
            <a:lvl1pPr>
              <a:defRPr/>
            </a:lvl1pPr>
          </a:lstStyle>
          <a:p>
            <a:pPr>
              <a:defRPr/>
            </a:pPr>
            <a:fld id="{26440935-840D-45B1-B522-FDC63EDC3AFE}" type="slidenum">
              <a:rPr lang="en-US" altLang="en-US"/>
              <a:pPr>
                <a:defRPr/>
              </a:pPr>
              <a:t>‹#›</a:t>
            </a:fld>
            <a:endParaRPr lang="en-US" altLang="en-US"/>
          </a:p>
        </p:txBody>
      </p:sp>
    </p:spTree>
    <p:extLst>
      <p:ext uri="{BB962C8B-B14F-4D97-AF65-F5344CB8AC3E}">
        <p14:creationId xmlns:p14="http://schemas.microsoft.com/office/powerpoint/2010/main" val="379411443"/>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6"/>
          <p:cNvSpPr>
            <a:spLocks noGrp="1" noChangeArrowheads="1"/>
          </p:cNvSpPr>
          <p:nvPr>
            <p:ph type="dt" sz="half" idx="10"/>
          </p:nvPr>
        </p:nvSpPr>
        <p:spPr/>
        <p:txBody>
          <a:bodyPr/>
          <a:lstStyle>
            <a:lvl1pPr>
              <a:defRPr/>
            </a:lvl1pPr>
          </a:lstStyle>
          <a:p>
            <a:pPr>
              <a:defRPr/>
            </a:pPr>
            <a:fld id="{65DBD4B1-8AFB-4E0C-B976-01FD8607C308}" type="datetime1">
              <a:rPr lang="en-US" altLang="en-US"/>
              <a:pPr>
                <a:defRPr/>
              </a:pPr>
              <a:t>10/4/2019</a:t>
            </a:fld>
            <a:endParaRPr lang="en-US" altLang="en-US"/>
          </a:p>
        </p:txBody>
      </p:sp>
      <p:sp>
        <p:nvSpPr>
          <p:cNvPr id="6" name="Footer Placeholder 7"/>
          <p:cNvSpPr>
            <a:spLocks noGrp="1" noChangeArrowheads="1"/>
          </p:cNvSpPr>
          <p:nvPr>
            <p:ph type="ftr" sz="quarter" idx="11"/>
          </p:nvPr>
        </p:nvSpPr>
        <p:spPr/>
        <p:txBody>
          <a:bodyPr/>
          <a:lstStyle>
            <a:lvl1pPr>
              <a:defRPr/>
            </a:lvl1pPr>
          </a:lstStyle>
          <a:p>
            <a:pPr>
              <a:defRPr/>
            </a:pPr>
            <a:endParaRPr lang="en-US" altLang="en-US"/>
          </a:p>
        </p:txBody>
      </p:sp>
      <p:sp>
        <p:nvSpPr>
          <p:cNvPr id="7" name="Slide Number Placeholder 8"/>
          <p:cNvSpPr>
            <a:spLocks noGrp="1" noChangeArrowheads="1"/>
          </p:cNvSpPr>
          <p:nvPr>
            <p:ph type="sldNum" sz="quarter" idx="12"/>
          </p:nvPr>
        </p:nvSpPr>
        <p:spPr/>
        <p:txBody>
          <a:bodyPr/>
          <a:lstStyle>
            <a:lvl1pPr>
              <a:defRPr/>
            </a:lvl1pPr>
          </a:lstStyle>
          <a:p>
            <a:pPr>
              <a:defRPr/>
            </a:pPr>
            <a:fld id="{17C366C5-513E-4543-89A2-D43317F6D8F8}" type="slidenum">
              <a:rPr lang="en-US" altLang="en-US"/>
              <a:pPr>
                <a:defRPr/>
              </a:pPr>
              <a:t>‹#›</a:t>
            </a:fld>
            <a:endParaRPr lang="en-US" altLang="en-US"/>
          </a:p>
        </p:txBody>
      </p:sp>
    </p:spTree>
    <p:extLst>
      <p:ext uri="{BB962C8B-B14F-4D97-AF65-F5344CB8AC3E}">
        <p14:creationId xmlns:p14="http://schemas.microsoft.com/office/powerpoint/2010/main" val="1414827182"/>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fld id="{6774CAB5-A67B-4803-B679-6CBB3ED864D1}" type="datetime1">
              <a:rPr lang="en-US" altLang="en-US"/>
              <a:pPr>
                <a:defRPr/>
              </a:pPr>
              <a:t>10/4/2019</a:t>
            </a:fld>
            <a:endParaRPr lang="en-US" altLang="en-US"/>
          </a:p>
        </p:txBody>
      </p:sp>
      <p:sp>
        <p:nvSpPr>
          <p:cNvPr id="5" name="Rectangle 5"/>
          <p:cNvSpPr>
            <a:spLocks noGrp="1" noChangeArrowheads="1"/>
          </p:cNvSpPr>
          <p:nvPr>
            <p:ph type="ftr" sz="quarter" idx="11"/>
          </p:nvPr>
        </p:nvSpPr>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p:txBody>
          <a:bodyPr/>
          <a:lstStyle>
            <a:lvl1pPr>
              <a:defRPr/>
            </a:lvl1pPr>
          </a:lstStyle>
          <a:p>
            <a:pPr>
              <a:defRPr/>
            </a:pPr>
            <a:fld id="{E0854772-C105-4573-B56F-70F6E7383BDA}" type="slidenum">
              <a:rPr lang="en-US" altLang="en-US"/>
              <a:pPr>
                <a:defRPr/>
              </a:pPr>
              <a:t>‹#›</a:t>
            </a:fld>
            <a:endParaRPr lang="en-US" altLang="en-US"/>
          </a:p>
        </p:txBody>
      </p:sp>
    </p:spTree>
    <p:extLst>
      <p:ext uri="{BB962C8B-B14F-4D97-AF65-F5344CB8AC3E}">
        <p14:creationId xmlns:p14="http://schemas.microsoft.com/office/powerpoint/2010/main" val="702261347"/>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fld id="{B919040F-20FE-4DD9-9BEA-4B6B36A25DF3}" type="datetime1">
              <a:rPr lang="en-US" altLang="en-US"/>
              <a:pPr>
                <a:defRPr/>
              </a:pPr>
              <a:t>10/4/2019</a:t>
            </a:fld>
            <a:endParaRPr lang="en-US" altLang="en-US"/>
          </a:p>
        </p:txBody>
      </p:sp>
      <p:sp>
        <p:nvSpPr>
          <p:cNvPr id="5" name="Rectangle 5"/>
          <p:cNvSpPr>
            <a:spLocks noGrp="1" noChangeArrowheads="1"/>
          </p:cNvSpPr>
          <p:nvPr>
            <p:ph type="ftr" sz="quarter" idx="11"/>
          </p:nvPr>
        </p:nvSpPr>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p:txBody>
          <a:bodyPr/>
          <a:lstStyle>
            <a:lvl1pPr>
              <a:defRPr/>
            </a:lvl1pPr>
          </a:lstStyle>
          <a:p>
            <a:pPr>
              <a:defRPr/>
            </a:pPr>
            <a:fld id="{D76D6EB5-DC53-47C4-AC71-A7FF0EFF7491}" type="slidenum">
              <a:rPr lang="en-US" altLang="en-US"/>
              <a:pPr>
                <a:defRPr/>
              </a:pPr>
              <a:t>‹#›</a:t>
            </a:fld>
            <a:endParaRPr lang="en-US" altLang="en-US"/>
          </a:p>
        </p:txBody>
      </p:sp>
    </p:spTree>
    <p:extLst>
      <p:ext uri="{BB962C8B-B14F-4D97-AF65-F5344CB8AC3E}">
        <p14:creationId xmlns:p14="http://schemas.microsoft.com/office/powerpoint/2010/main" val="1893143716"/>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Rectangle 4"/>
          <p:cNvSpPr>
            <a:spLocks noGrp="1" noChangeArrowheads="1"/>
          </p:cNvSpPr>
          <p:nvPr>
            <p:ph type="dt" sz="half" idx="10"/>
          </p:nvPr>
        </p:nvSpPr>
        <p:spPr/>
        <p:txBody>
          <a:bodyPr/>
          <a:lstStyle>
            <a:lvl1pPr>
              <a:defRPr/>
            </a:lvl1pPr>
          </a:lstStyle>
          <a:p>
            <a:pPr>
              <a:defRPr/>
            </a:pPr>
            <a:fld id="{E92913FF-5F4D-4075-8170-DE4BFA468EDE}" type="datetime1">
              <a:rPr lang="en-US" altLang="en-US"/>
              <a:pPr>
                <a:defRPr/>
              </a:pPr>
              <a:t>10/4/2019</a:t>
            </a:fld>
            <a:endParaRPr lang="en-US" altLang="en-US"/>
          </a:p>
        </p:txBody>
      </p:sp>
      <p:sp>
        <p:nvSpPr>
          <p:cNvPr id="5" name="Rectangle 5"/>
          <p:cNvSpPr>
            <a:spLocks noGrp="1" noChangeArrowheads="1"/>
          </p:cNvSpPr>
          <p:nvPr>
            <p:ph type="ftr" sz="quarter" idx="11"/>
          </p:nvPr>
        </p:nvSpPr>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p:txBody>
          <a:bodyPr/>
          <a:lstStyle>
            <a:lvl1pPr>
              <a:defRPr/>
            </a:lvl1pPr>
          </a:lstStyle>
          <a:p>
            <a:pPr>
              <a:defRPr/>
            </a:pPr>
            <a:fld id="{1D59EA18-8FCE-46F7-A311-29F85F07E270}" type="slidenum">
              <a:rPr lang="en-US" altLang="en-US"/>
              <a:pPr>
                <a:defRPr/>
              </a:pPr>
              <a:t>‹#›</a:t>
            </a:fld>
            <a:endParaRPr lang="en-US" altLang="en-US"/>
          </a:p>
        </p:txBody>
      </p:sp>
    </p:spTree>
    <p:extLst>
      <p:ext uri="{BB962C8B-B14F-4D97-AF65-F5344CB8AC3E}">
        <p14:creationId xmlns:p14="http://schemas.microsoft.com/office/powerpoint/2010/main" val="3560716522"/>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638800" y="1905000"/>
            <a:ext cx="1600200" cy="43021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7391400" y="1905000"/>
            <a:ext cx="1600200" cy="43021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22"/>
          <p:cNvSpPr>
            <a:spLocks noGrp="1" noChangeArrowheads="1"/>
          </p:cNvSpPr>
          <p:nvPr>
            <p:ph type="dt" sz="half" idx="10"/>
          </p:nvPr>
        </p:nvSpPr>
        <p:spPr/>
        <p:txBody>
          <a:bodyPr/>
          <a:lstStyle>
            <a:lvl1pPr>
              <a:defRPr/>
            </a:lvl1pPr>
          </a:lstStyle>
          <a:p>
            <a:pPr>
              <a:defRPr/>
            </a:pPr>
            <a:fld id="{2812006A-18B6-4ED6-A31E-7B52B36ADDB7}" type="datetime1">
              <a:rPr lang="en-US" altLang="en-US"/>
              <a:pPr>
                <a:defRPr/>
              </a:pPr>
              <a:t>10/4/2019</a:t>
            </a:fld>
            <a:endParaRPr lang="en-US" altLang="en-US"/>
          </a:p>
        </p:txBody>
      </p:sp>
      <p:sp>
        <p:nvSpPr>
          <p:cNvPr id="6" name="Footer Placeholder 23"/>
          <p:cNvSpPr>
            <a:spLocks noGrp="1" noChangeArrowheads="1"/>
          </p:cNvSpPr>
          <p:nvPr>
            <p:ph type="ftr" sz="quarter" idx="11"/>
          </p:nvPr>
        </p:nvSpPr>
        <p:spPr/>
        <p:txBody>
          <a:bodyPr/>
          <a:lstStyle>
            <a:lvl1pPr>
              <a:defRPr/>
            </a:lvl1pPr>
          </a:lstStyle>
          <a:p>
            <a:pPr>
              <a:defRPr/>
            </a:pPr>
            <a:endParaRPr lang="en-US" altLang="en-US"/>
          </a:p>
        </p:txBody>
      </p:sp>
      <p:sp>
        <p:nvSpPr>
          <p:cNvPr id="7" name="Slide Number Placeholder 24"/>
          <p:cNvSpPr>
            <a:spLocks noGrp="1" noChangeArrowheads="1"/>
          </p:cNvSpPr>
          <p:nvPr>
            <p:ph type="sldNum" sz="quarter" idx="12"/>
          </p:nvPr>
        </p:nvSpPr>
        <p:spPr/>
        <p:txBody>
          <a:bodyPr/>
          <a:lstStyle>
            <a:lvl1pPr>
              <a:defRPr/>
            </a:lvl1pPr>
          </a:lstStyle>
          <a:p>
            <a:pPr>
              <a:defRPr/>
            </a:pPr>
            <a:fld id="{27B375B1-63A6-4F72-96DD-8162BEF507FE}" type="slidenum">
              <a:rPr lang="en-US" altLang="en-US"/>
              <a:pPr>
                <a:defRPr/>
              </a:pPr>
              <a:t>‹#›</a:t>
            </a:fld>
            <a:endParaRPr lang="en-US" altLang="en-US"/>
          </a:p>
        </p:txBody>
      </p:sp>
    </p:spTree>
    <p:extLst>
      <p:ext uri="{BB962C8B-B14F-4D97-AF65-F5344CB8AC3E}">
        <p14:creationId xmlns:p14="http://schemas.microsoft.com/office/powerpoint/2010/main" val="3004335537"/>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fld id="{64BAEE0A-798B-4241-B5CF-497AD4CC5E05}" type="datetime1">
              <a:rPr lang="en-US" altLang="en-US"/>
              <a:pPr>
                <a:defRPr/>
              </a:pPr>
              <a:t>10/4/2019</a:t>
            </a:fld>
            <a:endParaRPr lang="en-US" altLang="en-US"/>
          </a:p>
        </p:txBody>
      </p:sp>
      <p:sp>
        <p:nvSpPr>
          <p:cNvPr id="8" name="Rectangle 5"/>
          <p:cNvSpPr>
            <a:spLocks noGrp="1" noChangeArrowheads="1"/>
          </p:cNvSpPr>
          <p:nvPr>
            <p:ph type="ftr" sz="quarter" idx="11"/>
          </p:nvPr>
        </p:nvSpPr>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a:lvl1pPr>
          </a:lstStyle>
          <a:p>
            <a:pPr>
              <a:defRPr/>
            </a:pPr>
            <a:fld id="{9DCA0304-7043-475E-ADCB-1CE81FB8406E}" type="slidenum">
              <a:rPr lang="en-US" altLang="en-US"/>
              <a:pPr>
                <a:defRPr/>
              </a:pPr>
              <a:t>‹#›</a:t>
            </a:fld>
            <a:endParaRPr lang="en-US" altLang="en-US"/>
          </a:p>
        </p:txBody>
      </p:sp>
    </p:spTree>
    <p:extLst>
      <p:ext uri="{BB962C8B-B14F-4D97-AF65-F5344CB8AC3E}">
        <p14:creationId xmlns:p14="http://schemas.microsoft.com/office/powerpoint/2010/main" val="1023835482"/>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fld id="{307AAC02-1539-4EFC-9A16-CEC6C8CB2D57}" type="datetime1">
              <a:rPr lang="en-US" altLang="en-US"/>
              <a:pPr>
                <a:defRPr/>
              </a:pPr>
              <a:t>10/4/2019</a:t>
            </a:fld>
            <a:endParaRPr lang="en-US" altLang="en-US"/>
          </a:p>
        </p:txBody>
      </p:sp>
      <p:sp>
        <p:nvSpPr>
          <p:cNvPr id="4" name="Rectangle 5"/>
          <p:cNvSpPr>
            <a:spLocks noGrp="1" noChangeArrowheads="1"/>
          </p:cNvSpPr>
          <p:nvPr>
            <p:ph type="ftr" sz="quarter" idx="11"/>
          </p:nvPr>
        </p:nvSpPr>
        <p:spPr/>
        <p:txBody>
          <a:bodyPr/>
          <a:lstStyle>
            <a:lvl1pPr>
              <a:defRPr/>
            </a:lvl1pPr>
          </a:lstStyle>
          <a:p>
            <a:pPr>
              <a:defRPr/>
            </a:pPr>
            <a:endParaRPr lang="en-US" altLang="en-US"/>
          </a:p>
        </p:txBody>
      </p:sp>
      <p:sp>
        <p:nvSpPr>
          <p:cNvPr id="5" name="Rectangle 6"/>
          <p:cNvSpPr>
            <a:spLocks noGrp="1" noChangeArrowheads="1"/>
          </p:cNvSpPr>
          <p:nvPr>
            <p:ph type="sldNum" sz="quarter" idx="12"/>
          </p:nvPr>
        </p:nvSpPr>
        <p:spPr/>
        <p:txBody>
          <a:bodyPr/>
          <a:lstStyle>
            <a:lvl1pPr>
              <a:defRPr/>
            </a:lvl1pPr>
          </a:lstStyle>
          <a:p>
            <a:pPr>
              <a:defRPr/>
            </a:pPr>
            <a:fld id="{701C6CE2-18EA-47FF-82AF-6C45797EC644}" type="slidenum">
              <a:rPr lang="en-US" altLang="en-US"/>
              <a:pPr>
                <a:defRPr/>
              </a:pPr>
              <a:t>‹#›</a:t>
            </a:fld>
            <a:endParaRPr lang="en-US" altLang="en-US"/>
          </a:p>
        </p:txBody>
      </p:sp>
    </p:spTree>
    <p:extLst>
      <p:ext uri="{BB962C8B-B14F-4D97-AF65-F5344CB8AC3E}">
        <p14:creationId xmlns:p14="http://schemas.microsoft.com/office/powerpoint/2010/main" val="3046913651"/>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fld id="{DC38FAB4-C0C8-41D2-B797-62E345757DB6}" type="datetime1">
              <a:rPr lang="en-US" altLang="en-US"/>
              <a:pPr>
                <a:defRPr/>
              </a:pPr>
              <a:t>10/4/2019</a:t>
            </a:fld>
            <a:endParaRPr lang="en-US" altLang="en-US"/>
          </a:p>
        </p:txBody>
      </p:sp>
      <p:sp>
        <p:nvSpPr>
          <p:cNvPr id="3" name="Rectangle 5"/>
          <p:cNvSpPr>
            <a:spLocks noGrp="1" noChangeArrowheads="1"/>
          </p:cNvSpPr>
          <p:nvPr>
            <p:ph type="ftr" sz="quarter" idx="11"/>
          </p:nvPr>
        </p:nvSpPr>
        <p:spPr/>
        <p:txBody>
          <a:bodyPr/>
          <a:lstStyle>
            <a:lvl1pPr>
              <a:defRPr/>
            </a:lvl1pPr>
          </a:lstStyle>
          <a:p>
            <a:pPr>
              <a:defRPr/>
            </a:pPr>
            <a:endParaRPr lang="en-US" altLang="en-US"/>
          </a:p>
        </p:txBody>
      </p:sp>
      <p:sp>
        <p:nvSpPr>
          <p:cNvPr id="4" name="Rectangle 6"/>
          <p:cNvSpPr>
            <a:spLocks noGrp="1" noChangeArrowheads="1"/>
          </p:cNvSpPr>
          <p:nvPr>
            <p:ph type="sldNum" sz="quarter" idx="12"/>
          </p:nvPr>
        </p:nvSpPr>
        <p:spPr/>
        <p:txBody>
          <a:bodyPr/>
          <a:lstStyle>
            <a:lvl1pPr>
              <a:defRPr/>
            </a:lvl1pPr>
          </a:lstStyle>
          <a:p>
            <a:pPr>
              <a:defRPr/>
            </a:pPr>
            <a:fld id="{A8870A09-EACB-4AE3-A03D-3E688B602228}" type="slidenum">
              <a:rPr lang="en-US" altLang="en-US"/>
              <a:pPr>
                <a:defRPr/>
              </a:pPr>
              <a:t>‹#›</a:t>
            </a:fld>
            <a:endParaRPr lang="en-US" altLang="en-US"/>
          </a:p>
        </p:txBody>
      </p:sp>
    </p:spTree>
    <p:extLst>
      <p:ext uri="{BB962C8B-B14F-4D97-AF65-F5344CB8AC3E}">
        <p14:creationId xmlns:p14="http://schemas.microsoft.com/office/powerpoint/2010/main" val="3584223741"/>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22"/>
          <p:cNvSpPr>
            <a:spLocks noGrp="1" noChangeArrowheads="1"/>
          </p:cNvSpPr>
          <p:nvPr>
            <p:ph type="dt" sz="half" idx="10"/>
          </p:nvPr>
        </p:nvSpPr>
        <p:spPr/>
        <p:txBody>
          <a:bodyPr/>
          <a:lstStyle>
            <a:lvl1pPr>
              <a:defRPr/>
            </a:lvl1pPr>
          </a:lstStyle>
          <a:p>
            <a:pPr>
              <a:defRPr/>
            </a:pPr>
            <a:fld id="{813E59E5-3458-4D83-AE3E-685606508BF7}" type="datetime1">
              <a:rPr lang="en-US" altLang="en-US"/>
              <a:pPr>
                <a:defRPr/>
              </a:pPr>
              <a:t>10/4/2019</a:t>
            </a:fld>
            <a:endParaRPr lang="en-US" altLang="en-US"/>
          </a:p>
        </p:txBody>
      </p:sp>
      <p:sp>
        <p:nvSpPr>
          <p:cNvPr id="6" name="Footer Placeholder 23"/>
          <p:cNvSpPr>
            <a:spLocks noGrp="1" noChangeArrowheads="1"/>
          </p:cNvSpPr>
          <p:nvPr>
            <p:ph type="ftr" sz="quarter" idx="11"/>
          </p:nvPr>
        </p:nvSpPr>
        <p:spPr/>
        <p:txBody>
          <a:bodyPr/>
          <a:lstStyle>
            <a:lvl1pPr>
              <a:defRPr/>
            </a:lvl1pPr>
          </a:lstStyle>
          <a:p>
            <a:pPr>
              <a:defRPr/>
            </a:pPr>
            <a:endParaRPr lang="en-US" altLang="en-US"/>
          </a:p>
        </p:txBody>
      </p:sp>
      <p:sp>
        <p:nvSpPr>
          <p:cNvPr id="7" name="Slide Number Placeholder 24"/>
          <p:cNvSpPr>
            <a:spLocks noGrp="1" noChangeArrowheads="1"/>
          </p:cNvSpPr>
          <p:nvPr>
            <p:ph type="sldNum" sz="quarter" idx="12"/>
          </p:nvPr>
        </p:nvSpPr>
        <p:spPr/>
        <p:txBody>
          <a:bodyPr/>
          <a:lstStyle>
            <a:lvl1pPr>
              <a:defRPr/>
            </a:lvl1pPr>
          </a:lstStyle>
          <a:p>
            <a:pPr>
              <a:defRPr/>
            </a:pPr>
            <a:fld id="{D81ADAB1-2B6B-4B02-AB9A-5DBF3FC49F1B}" type="slidenum">
              <a:rPr lang="en-US" altLang="en-US"/>
              <a:pPr>
                <a:defRPr/>
              </a:pPr>
              <a:t>‹#›</a:t>
            </a:fld>
            <a:endParaRPr lang="en-US" altLang="en-US"/>
          </a:p>
        </p:txBody>
      </p:sp>
    </p:spTree>
    <p:extLst>
      <p:ext uri="{BB962C8B-B14F-4D97-AF65-F5344CB8AC3E}">
        <p14:creationId xmlns:p14="http://schemas.microsoft.com/office/powerpoint/2010/main" val="2388255784"/>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22"/>
          <p:cNvSpPr>
            <a:spLocks noGrp="1" noChangeArrowheads="1"/>
          </p:cNvSpPr>
          <p:nvPr>
            <p:ph type="dt" sz="half" idx="10"/>
          </p:nvPr>
        </p:nvSpPr>
        <p:spPr/>
        <p:txBody>
          <a:bodyPr/>
          <a:lstStyle>
            <a:lvl1pPr>
              <a:defRPr/>
            </a:lvl1pPr>
          </a:lstStyle>
          <a:p>
            <a:pPr>
              <a:defRPr/>
            </a:pPr>
            <a:fld id="{044CEF45-EA49-48AC-B957-F389E1ADF1D5}" type="datetime1">
              <a:rPr lang="en-US" altLang="en-US"/>
              <a:pPr>
                <a:defRPr/>
              </a:pPr>
              <a:t>10/4/2019</a:t>
            </a:fld>
            <a:endParaRPr lang="en-US" altLang="en-US"/>
          </a:p>
        </p:txBody>
      </p:sp>
      <p:sp>
        <p:nvSpPr>
          <p:cNvPr id="6" name="Footer Placeholder 23"/>
          <p:cNvSpPr>
            <a:spLocks noGrp="1" noChangeArrowheads="1"/>
          </p:cNvSpPr>
          <p:nvPr>
            <p:ph type="ftr" sz="quarter" idx="11"/>
          </p:nvPr>
        </p:nvSpPr>
        <p:spPr/>
        <p:txBody>
          <a:bodyPr/>
          <a:lstStyle>
            <a:lvl1pPr>
              <a:defRPr/>
            </a:lvl1pPr>
          </a:lstStyle>
          <a:p>
            <a:pPr>
              <a:defRPr/>
            </a:pPr>
            <a:endParaRPr lang="en-US" altLang="en-US"/>
          </a:p>
        </p:txBody>
      </p:sp>
      <p:sp>
        <p:nvSpPr>
          <p:cNvPr id="7" name="Slide Number Placeholder 24"/>
          <p:cNvSpPr>
            <a:spLocks noGrp="1" noChangeArrowheads="1"/>
          </p:cNvSpPr>
          <p:nvPr>
            <p:ph type="sldNum" sz="quarter" idx="12"/>
          </p:nvPr>
        </p:nvSpPr>
        <p:spPr/>
        <p:txBody>
          <a:bodyPr/>
          <a:lstStyle>
            <a:lvl1pPr>
              <a:defRPr/>
            </a:lvl1pPr>
          </a:lstStyle>
          <a:p>
            <a:pPr>
              <a:defRPr/>
            </a:pPr>
            <a:fld id="{5EDCDB14-51B8-40D8-863F-F7B310DAF5F9}" type="slidenum">
              <a:rPr lang="en-US" altLang="en-US"/>
              <a:pPr>
                <a:defRPr/>
              </a:pPr>
              <a:t>‹#›</a:t>
            </a:fld>
            <a:endParaRPr lang="en-US" altLang="en-US"/>
          </a:p>
        </p:txBody>
      </p:sp>
    </p:spTree>
    <p:extLst>
      <p:ext uri="{BB962C8B-B14F-4D97-AF65-F5344CB8AC3E}">
        <p14:creationId xmlns:p14="http://schemas.microsoft.com/office/powerpoint/2010/main" val="3123017269"/>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14"/>
          <p:cNvGrpSpPr>
            <a:grpSpLocks/>
          </p:cNvGrpSpPr>
          <p:nvPr/>
        </p:nvGrpSpPr>
        <p:grpSpPr bwMode="auto">
          <a:xfrm>
            <a:off x="0" y="-152400"/>
            <a:ext cx="9144000" cy="7010400"/>
            <a:chOff x="0" y="0"/>
            <a:chExt cx="5760" cy="4356"/>
          </a:xfrm>
        </p:grpSpPr>
        <p:pic>
          <p:nvPicPr>
            <p:cNvPr id="1037" name="Picture 15" descr="image001"/>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5760" cy="46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96720" dir="6791915" algn="ctr" rotWithShape="0">
                      <a:srgbClr val="CC99FF"/>
                    </a:outerShdw>
                  </a:effectLst>
                </a14:hiddenEffects>
              </a:ext>
            </a:extLst>
          </p:spPr>
        </p:pic>
        <p:pic>
          <p:nvPicPr>
            <p:cNvPr id="1038" name="Picture 16" descr="image001"/>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432"/>
              <a:ext cx="5760" cy="46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96720" dir="6791915" algn="ctr" rotWithShape="0">
                      <a:srgbClr val="CC99FF"/>
                    </a:outerShdw>
                  </a:effectLst>
                </a14:hiddenEffects>
              </a:ext>
            </a:extLst>
          </p:spPr>
        </p:pic>
        <p:pic>
          <p:nvPicPr>
            <p:cNvPr id="1039" name="Picture 17" descr="image001"/>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864"/>
              <a:ext cx="5760" cy="46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96720" dir="6791915" algn="ctr" rotWithShape="0">
                      <a:srgbClr val="CC99FF"/>
                    </a:outerShdw>
                  </a:effectLst>
                </a14:hiddenEffects>
              </a:ext>
            </a:extLst>
          </p:spPr>
        </p:pic>
        <p:pic>
          <p:nvPicPr>
            <p:cNvPr id="1040" name="Picture 18" descr="image001"/>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1296"/>
              <a:ext cx="5760" cy="46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96720" dir="6791915" algn="ctr" rotWithShape="0">
                      <a:srgbClr val="CC99FF"/>
                    </a:outerShdw>
                  </a:effectLst>
                </a14:hiddenEffects>
              </a:ext>
            </a:extLst>
          </p:spPr>
        </p:pic>
        <p:pic>
          <p:nvPicPr>
            <p:cNvPr id="1041" name="Picture 19" descr="image001"/>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1728"/>
              <a:ext cx="5760" cy="46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96720" dir="6791915" algn="ctr" rotWithShape="0">
                      <a:srgbClr val="CC99FF"/>
                    </a:outerShdw>
                  </a:effectLst>
                </a14:hiddenEffects>
              </a:ext>
            </a:extLst>
          </p:spPr>
        </p:pic>
        <p:pic>
          <p:nvPicPr>
            <p:cNvPr id="1042" name="Picture 20" descr="image001"/>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2160"/>
              <a:ext cx="5760" cy="46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96720" dir="6791915" algn="ctr" rotWithShape="0">
                      <a:srgbClr val="CC99FF"/>
                    </a:outerShdw>
                  </a:effectLst>
                </a14:hiddenEffects>
              </a:ext>
            </a:extLst>
          </p:spPr>
        </p:pic>
        <p:pic>
          <p:nvPicPr>
            <p:cNvPr id="1043" name="Picture 21" descr="image001"/>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2592"/>
              <a:ext cx="5760" cy="46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96720" dir="6791915" algn="ctr" rotWithShape="0">
                      <a:srgbClr val="CC99FF"/>
                    </a:outerShdw>
                  </a:effectLst>
                </a14:hiddenEffects>
              </a:ext>
            </a:extLst>
          </p:spPr>
        </p:pic>
        <p:pic>
          <p:nvPicPr>
            <p:cNvPr id="1044" name="Picture 22" descr="image001"/>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3024"/>
              <a:ext cx="5760" cy="46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96720" dir="6791915" algn="ctr" rotWithShape="0">
                      <a:srgbClr val="CC99FF"/>
                    </a:outerShdw>
                  </a:effectLst>
                </a14:hiddenEffects>
              </a:ext>
            </a:extLst>
          </p:spPr>
        </p:pic>
        <p:pic>
          <p:nvPicPr>
            <p:cNvPr id="1045" name="Picture 23" descr="image001"/>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3456"/>
              <a:ext cx="5760" cy="46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96720" dir="6791915" algn="ctr" rotWithShape="0">
                      <a:srgbClr val="CC99FF"/>
                    </a:outerShdw>
                  </a:effectLst>
                </a14:hiddenEffects>
              </a:ext>
            </a:extLst>
          </p:spPr>
        </p:pic>
        <p:pic>
          <p:nvPicPr>
            <p:cNvPr id="1046" name="Picture 24" descr="image001"/>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3888"/>
              <a:ext cx="5760" cy="46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96720" dir="6791915" algn="ctr" rotWithShape="0">
                      <a:srgbClr val="CC99FF"/>
                    </a:outerShdw>
                  </a:effectLst>
                </a14:hiddenEffects>
              </a:ext>
            </a:extLst>
          </p:spPr>
        </p:pic>
      </p:grpSp>
      <p:sp>
        <p:nvSpPr>
          <p:cNvPr id="1027" name="Rectangle 3"/>
          <p:cNvSpPr>
            <a:spLocks noGrp="1" noChangeArrowheads="1"/>
          </p:cNvSpPr>
          <p:nvPr>
            <p:ph type="body" idx="1"/>
          </p:nvPr>
        </p:nvSpPr>
        <p:spPr bwMode="auto">
          <a:xfrm>
            <a:off x="5638800" y="1905000"/>
            <a:ext cx="3352800" cy="4302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5604" name="Rectangle 4"/>
          <p:cNvSpPr>
            <a:spLocks noGrp="1" noChangeArrowheads="1"/>
          </p:cNvSpPr>
          <p:nvPr>
            <p:ph type="dt" sz="half" idx="2"/>
          </p:nvPr>
        </p:nvSpPr>
        <p:spPr bwMode="auto">
          <a:xfrm>
            <a:off x="990600" y="64008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eaLnBrk="1" hangingPunct="1">
              <a:defRPr sz="1200" b="0">
                <a:solidFill>
                  <a:schemeClr val="accent2"/>
                </a:solidFill>
                <a:latin typeface="Garamond" panose="02020404030301010803" pitchFamily="18" charset="0"/>
              </a:defRPr>
            </a:lvl1pPr>
          </a:lstStyle>
          <a:p>
            <a:pPr>
              <a:defRPr/>
            </a:pPr>
            <a:fld id="{283B7918-EDFD-4361-8E73-BD3AE5FE176A}" type="datetime1">
              <a:rPr lang="en-US" altLang="en-US"/>
              <a:pPr>
                <a:defRPr/>
              </a:pPr>
              <a:t>10/4/2019</a:t>
            </a:fld>
            <a:endParaRPr lang="en-US" altLang="en-US"/>
          </a:p>
        </p:txBody>
      </p:sp>
      <p:sp>
        <p:nvSpPr>
          <p:cNvPr id="25605"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200" b="0">
                <a:solidFill>
                  <a:schemeClr val="tx1"/>
                </a:solidFill>
                <a:latin typeface="Garamond" panose="02020404030301010803" pitchFamily="18" charset="0"/>
              </a:defRPr>
            </a:lvl1pPr>
          </a:lstStyle>
          <a:p>
            <a:pPr>
              <a:defRPr/>
            </a:pPr>
            <a:endParaRPr lang="en-US" altLang="en-US"/>
          </a:p>
        </p:txBody>
      </p:sp>
      <p:sp>
        <p:nvSpPr>
          <p:cNvPr id="25606" name="Rectangle 6"/>
          <p:cNvSpPr>
            <a:spLocks noGrp="1" noChangeArrowheads="1"/>
          </p:cNvSpPr>
          <p:nvPr>
            <p:ph type="sldNum" sz="quarter" idx="4"/>
          </p:nvPr>
        </p:nvSpPr>
        <p:spPr bwMode="auto">
          <a:xfrm>
            <a:off x="7010400" y="64008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b="0">
                <a:solidFill>
                  <a:schemeClr val="accent2"/>
                </a:solidFill>
                <a:latin typeface="Garamond" panose="02020404030301010803" pitchFamily="18" charset="0"/>
              </a:defRPr>
            </a:lvl1pPr>
          </a:lstStyle>
          <a:p>
            <a:pPr>
              <a:defRPr/>
            </a:pPr>
            <a:fld id="{EA90DD60-80B3-48EE-8003-48E97F365DC6}" type="slidenum">
              <a:rPr lang="en-US" altLang="en-US"/>
              <a:pPr>
                <a:defRPr/>
              </a:pPr>
              <a:t>‹#›</a:t>
            </a:fld>
            <a:endParaRPr lang="en-US" altLang="en-US"/>
          </a:p>
        </p:txBody>
      </p:sp>
      <p:sp>
        <p:nvSpPr>
          <p:cNvPr id="1031" name="Rectangle 2"/>
          <p:cNvSpPr>
            <a:spLocks noGrp="1" noChangeArrowheads="1"/>
          </p:cNvSpPr>
          <p:nvPr>
            <p:ph type="title"/>
          </p:nvPr>
        </p:nvSpPr>
        <p:spPr bwMode="auto">
          <a:xfrm>
            <a:off x="3276600" y="277813"/>
            <a:ext cx="5410200" cy="1322387"/>
          </a:xfrm>
          <a:prstGeom prst="rect">
            <a:avLst/>
          </a:prstGeom>
          <a:noFill/>
          <a:ln>
            <a:noFill/>
          </a:ln>
          <a:effectLst>
            <a:outerShdw dist="40161" dir="20493903" algn="ctr" rotWithShape="0">
              <a:srgbClr val="BC5E00">
                <a:alpha val="5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pic>
        <p:nvPicPr>
          <p:cNvPr id="1032" name="Picture 32" descr="PeachIris"/>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933825" y="2471738"/>
            <a:ext cx="1276350" cy="191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33" name="Group 38"/>
          <p:cNvGrpSpPr>
            <a:grpSpLocks/>
          </p:cNvGrpSpPr>
          <p:nvPr/>
        </p:nvGrpSpPr>
        <p:grpSpPr bwMode="auto">
          <a:xfrm>
            <a:off x="0" y="-228600"/>
            <a:ext cx="2514600" cy="1600200"/>
            <a:chOff x="2400" y="0"/>
            <a:chExt cx="1890" cy="1296"/>
          </a:xfrm>
        </p:grpSpPr>
        <p:pic>
          <p:nvPicPr>
            <p:cNvPr id="1034" name="Picture 39" descr="BeigeIris"/>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2400" y="0"/>
              <a:ext cx="834" cy="1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5" name="WordArt 40"/>
            <p:cNvSpPr>
              <a:spLocks noChangeArrowheads="1" noChangeShapeType="1" noTextEdit="1"/>
            </p:cNvSpPr>
            <p:nvPr userDrawn="1"/>
          </p:nvSpPr>
          <p:spPr bwMode="auto">
            <a:xfrm>
              <a:off x="3072" y="240"/>
              <a:ext cx="990" cy="724"/>
            </a:xfrm>
            <a:prstGeom prst="rect">
              <a:avLst/>
            </a:prstGeom>
          </p:spPr>
          <p:txBody>
            <a:bodyPr wrap="none" fromWordArt="1">
              <a:prstTxWarp prst="textSlantUp">
                <a:avLst>
                  <a:gd name="adj" fmla="val 32056"/>
                </a:avLst>
              </a:prstTxWarp>
            </a:bodyPr>
            <a:lstStyle/>
            <a:p>
              <a:pPr algn="ctr"/>
              <a:r>
                <a:rPr lang="en-US" sz="4400" kern="10">
                  <a:ln w="9525">
                    <a:solidFill>
                      <a:srgbClr val="993300"/>
                    </a:solidFill>
                    <a:round/>
                    <a:headEnd/>
                    <a:tailEnd/>
                  </a:ln>
                  <a:solidFill>
                    <a:srgbClr val="339966"/>
                  </a:solidFill>
                  <a:effectLst>
                    <a:outerShdw dist="53882" dir="2700000" algn="ctr" rotWithShape="0">
                      <a:srgbClr val="C86400"/>
                    </a:outerShdw>
                  </a:effectLst>
                </a:rPr>
                <a:t>MVIS</a:t>
              </a:r>
            </a:p>
          </p:txBody>
        </p:sp>
        <p:sp>
          <p:nvSpPr>
            <p:cNvPr id="1036" name="WordArt 41"/>
            <p:cNvSpPr>
              <a:spLocks noChangeArrowheads="1" noChangeShapeType="1" noTextEdit="1"/>
            </p:cNvSpPr>
            <p:nvPr userDrawn="1"/>
          </p:nvSpPr>
          <p:spPr bwMode="auto">
            <a:xfrm rot="-1024875">
              <a:off x="2928" y="912"/>
              <a:ext cx="1362" cy="291"/>
            </a:xfrm>
            <a:prstGeom prst="rect">
              <a:avLst/>
            </a:prstGeom>
          </p:spPr>
          <p:txBody>
            <a:bodyPr spcFirstLastPara="1" wrap="none" fromWordArt="1">
              <a:prstTxWarp prst="textArchUp">
                <a:avLst>
                  <a:gd name="adj" fmla="val 11044811"/>
                </a:avLst>
              </a:prstTxWarp>
            </a:bodyPr>
            <a:lstStyle/>
            <a:p>
              <a:pPr algn="ctr"/>
              <a:r>
                <a:rPr lang="en-US" sz="1400" kern="10">
                  <a:ln w="9525">
                    <a:solidFill>
                      <a:srgbClr val="990000"/>
                    </a:solidFill>
                    <a:round/>
                    <a:headEnd/>
                    <a:tailEnd/>
                  </a:ln>
                  <a:solidFill>
                    <a:srgbClr val="D64700"/>
                  </a:solidFill>
                </a:rPr>
                <a:t>Mesilla Valley Iris Society</a:t>
              </a:r>
            </a:p>
          </p:txBody>
        </p:sp>
      </p:grpSp>
    </p:spTree>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Lst>
  <p:transition/>
  <p:hf hdr="0" ftr="0"/>
  <p:txStyles>
    <p:titleStyle>
      <a:lvl1pPr algn="ctr" rtl="0" eaLnBrk="0" fontAlgn="base" hangingPunct="0">
        <a:spcBef>
          <a:spcPct val="0"/>
        </a:spcBef>
        <a:spcAft>
          <a:spcPct val="0"/>
        </a:spcAft>
        <a:defRPr sz="4200" b="1" kern="1200">
          <a:solidFill>
            <a:srgbClr val="369654"/>
          </a:solidFill>
          <a:latin typeface="+mj-lt"/>
          <a:ea typeface="+mj-ea"/>
          <a:cs typeface="+mj-cs"/>
        </a:defRPr>
      </a:lvl1pPr>
      <a:lvl2pPr algn="ctr" rtl="0" eaLnBrk="0" fontAlgn="base" hangingPunct="0">
        <a:spcBef>
          <a:spcPct val="0"/>
        </a:spcBef>
        <a:spcAft>
          <a:spcPct val="0"/>
        </a:spcAft>
        <a:defRPr sz="4200" b="1">
          <a:solidFill>
            <a:srgbClr val="369654"/>
          </a:solidFill>
          <a:latin typeface="Comic Sans MS" panose="030F0702030302020204" pitchFamily="66" charset="0"/>
          <a:cs typeface="Arial" panose="020B0604020202020204" pitchFamily="34" charset="0"/>
        </a:defRPr>
      </a:lvl2pPr>
      <a:lvl3pPr algn="ctr" rtl="0" eaLnBrk="0" fontAlgn="base" hangingPunct="0">
        <a:spcBef>
          <a:spcPct val="0"/>
        </a:spcBef>
        <a:spcAft>
          <a:spcPct val="0"/>
        </a:spcAft>
        <a:defRPr sz="4200" b="1">
          <a:solidFill>
            <a:srgbClr val="369654"/>
          </a:solidFill>
          <a:latin typeface="Comic Sans MS" panose="030F0702030302020204" pitchFamily="66" charset="0"/>
          <a:cs typeface="Arial" panose="020B0604020202020204" pitchFamily="34" charset="0"/>
        </a:defRPr>
      </a:lvl3pPr>
      <a:lvl4pPr algn="ctr" rtl="0" eaLnBrk="0" fontAlgn="base" hangingPunct="0">
        <a:spcBef>
          <a:spcPct val="0"/>
        </a:spcBef>
        <a:spcAft>
          <a:spcPct val="0"/>
        </a:spcAft>
        <a:defRPr sz="4200" b="1">
          <a:solidFill>
            <a:srgbClr val="369654"/>
          </a:solidFill>
          <a:latin typeface="Comic Sans MS" panose="030F0702030302020204" pitchFamily="66" charset="0"/>
          <a:cs typeface="Arial" panose="020B0604020202020204" pitchFamily="34" charset="0"/>
        </a:defRPr>
      </a:lvl4pPr>
      <a:lvl5pPr algn="ctr" rtl="0" eaLnBrk="0" fontAlgn="base" hangingPunct="0">
        <a:spcBef>
          <a:spcPct val="0"/>
        </a:spcBef>
        <a:spcAft>
          <a:spcPct val="0"/>
        </a:spcAft>
        <a:defRPr sz="4200" b="1">
          <a:solidFill>
            <a:srgbClr val="369654"/>
          </a:solidFill>
          <a:latin typeface="Comic Sans MS" panose="030F0702030302020204" pitchFamily="66" charset="0"/>
          <a:cs typeface="Arial" panose="020B0604020202020204" pitchFamily="34" charset="0"/>
        </a:defRPr>
      </a:lvl5pPr>
      <a:lvl6pPr marL="457200" algn="ctr" rtl="0" fontAlgn="base">
        <a:spcBef>
          <a:spcPct val="0"/>
        </a:spcBef>
        <a:spcAft>
          <a:spcPct val="0"/>
        </a:spcAft>
        <a:defRPr sz="4200" b="1">
          <a:solidFill>
            <a:srgbClr val="369654"/>
          </a:solidFill>
          <a:latin typeface="Comic Sans MS" panose="030F0702030302020204" pitchFamily="66" charset="0"/>
          <a:cs typeface="Arial" panose="020B0604020202020204" pitchFamily="34" charset="0"/>
        </a:defRPr>
      </a:lvl6pPr>
      <a:lvl7pPr marL="914400" algn="ctr" rtl="0" fontAlgn="base">
        <a:spcBef>
          <a:spcPct val="0"/>
        </a:spcBef>
        <a:spcAft>
          <a:spcPct val="0"/>
        </a:spcAft>
        <a:defRPr sz="4200" b="1">
          <a:solidFill>
            <a:srgbClr val="369654"/>
          </a:solidFill>
          <a:latin typeface="Comic Sans MS" panose="030F0702030302020204" pitchFamily="66" charset="0"/>
          <a:cs typeface="Arial" panose="020B0604020202020204" pitchFamily="34" charset="0"/>
        </a:defRPr>
      </a:lvl7pPr>
      <a:lvl8pPr marL="1371600" algn="ctr" rtl="0" fontAlgn="base">
        <a:spcBef>
          <a:spcPct val="0"/>
        </a:spcBef>
        <a:spcAft>
          <a:spcPct val="0"/>
        </a:spcAft>
        <a:defRPr sz="4200" b="1">
          <a:solidFill>
            <a:srgbClr val="369654"/>
          </a:solidFill>
          <a:latin typeface="Comic Sans MS" panose="030F0702030302020204" pitchFamily="66" charset="0"/>
          <a:cs typeface="Arial" panose="020B0604020202020204" pitchFamily="34" charset="0"/>
        </a:defRPr>
      </a:lvl8pPr>
      <a:lvl9pPr marL="1828800" algn="ctr" rtl="0" fontAlgn="base">
        <a:spcBef>
          <a:spcPct val="0"/>
        </a:spcBef>
        <a:spcAft>
          <a:spcPct val="0"/>
        </a:spcAft>
        <a:defRPr sz="4200" b="1">
          <a:solidFill>
            <a:srgbClr val="369654"/>
          </a:solidFill>
          <a:latin typeface="Comic Sans MS" panose="030F0702030302020204" pitchFamily="66" charset="0"/>
          <a:cs typeface="Arial" panose="020B0604020202020204" pitchFamily="34" charset="0"/>
        </a:defRPr>
      </a:lvl9pPr>
    </p:titleStyle>
    <p:bodyStyle>
      <a:lvl1pPr marL="342900" indent="-342900" algn="l" rtl="0" eaLnBrk="0" fontAlgn="base" hangingPunct="0">
        <a:spcBef>
          <a:spcPct val="20000"/>
        </a:spcBef>
        <a:spcAft>
          <a:spcPct val="0"/>
        </a:spcAft>
        <a:buClr>
          <a:schemeClr val="accent2"/>
        </a:buClr>
        <a:buSzPct val="65000"/>
        <a:buFont typeface="Wingdings" panose="05000000000000000000" pitchFamily="2" charset="2"/>
        <a:buChar char="n"/>
        <a:defRPr sz="2400" b="1" kern="1200">
          <a:solidFill>
            <a:srgbClr val="993300"/>
          </a:solidFill>
          <a:latin typeface="+mn-lt"/>
          <a:ea typeface="+mn-ea"/>
          <a:cs typeface="+mn-cs"/>
        </a:defRPr>
      </a:lvl1pPr>
      <a:lvl2pPr marL="669925" indent="-325438" algn="l" rtl="0" eaLnBrk="0" fontAlgn="base" hangingPunct="0">
        <a:spcBef>
          <a:spcPct val="20000"/>
        </a:spcBef>
        <a:spcAft>
          <a:spcPct val="0"/>
        </a:spcAft>
        <a:buClr>
          <a:schemeClr val="accent2"/>
        </a:buClr>
        <a:buFont typeface="Wingdings" panose="05000000000000000000" pitchFamily="2" charset="2"/>
        <a:buChar char="§"/>
        <a:defRPr sz="2400" b="1" kern="1200">
          <a:solidFill>
            <a:srgbClr val="993300"/>
          </a:solidFill>
          <a:latin typeface="+mn-lt"/>
          <a:ea typeface="+mn-ea"/>
          <a:cs typeface="+mn-cs"/>
        </a:defRPr>
      </a:lvl2pPr>
      <a:lvl3pPr marL="1022350" indent="-350838" algn="l" rtl="0" eaLnBrk="0" fontAlgn="base" hangingPunct="0">
        <a:spcBef>
          <a:spcPct val="20000"/>
        </a:spcBef>
        <a:spcAft>
          <a:spcPct val="0"/>
        </a:spcAft>
        <a:buClr>
          <a:schemeClr val="accent1"/>
        </a:buClr>
        <a:buSzPct val="65000"/>
        <a:buFont typeface="Wingdings" panose="05000000000000000000" pitchFamily="2" charset="2"/>
        <a:buChar char="n"/>
        <a:defRPr sz="2400" kern="1200">
          <a:solidFill>
            <a:srgbClr val="993300"/>
          </a:solidFill>
          <a:latin typeface="+mn-lt"/>
          <a:ea typeface="+mn-ea"/>
          <a:cs typeface="+mn-cs"/>
        </a:defRPr>
      </a:lvl3pPr>
      <a:lvl4pPr marL="1339850" indent="-315913" algn="l" rtl="0" eaLnBrk="0" fontAlgn="base" hangingPunct="0">
        <a:spcBef>
          <a:spcPct val="20000"/>
        </a:spcBef>
        <a:spcAft>
          <a:spcPct val="0"/>
        </a:spcAft>
        <a:buClr>
          <a:schemeClr val="accent2"/>
        </a:buClr>
        <a:buSzPct val="70000"/>
        <a:buFont typeface="Wingdings" panose="05000000000000000000" pitchFamily="2" charset="2"/>
        <a:buChar char="q"/>
        <a:defRPr sz="2400" kern="1200">
          <a:solidFill>
            <a:srgbClr val="993300"/>
          </a:solidFill>
          <a:latin typeface="+mn-lt"/>
          <a:ea typeface="+mn-ea"/>
          <a:cs typeface="+mn-cs"/>
        </a:defRPr>
      </a:lvl4pPr>
      <a:lvl5pPr marL="1681163" indent="-339725" algn="l" rtl="0" eaLnBrk="0" fontAlgn="base" hangingPunct="0">
        <a:spcBef>
          <a:spcPct val="20000"/>
        </a:spcBef>
        <a:spcAft>
          <a:spcPct val="0"/>
        </a:spcAft>
        <a:buClr>
          <a:schemeClr val="accent1"/>
        </a:buClr>
        <a:buSzPct val="75000"/>
        <a:buFont typeface="Wingdings" panose="05000000000000000000" pitchFamily="2" charset="2"/>
        <a:buChar char="§"/>
        <a:defRPr sz="2400" kern="1200">
          <a:solidFill>
            <a:srgbClr val="993300"/>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2870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eaLnBrk="1" hangingPunct="1">
              <a:defRPr sz="1400" b="0">
                <a:solidFill>
                  <a:schemeClr val="tx1"/>
                </a:solidFill>
                <a:latin typeface="+mn-lt"/>
              </a:defRPr>
            </a:lvl1pPr>
          </a:lstStyle>
          <a:p>
            <a:pPr>
              <a:defRPr/>
            </a:pPr>
            <a:fld id="{DD1891FF-5E42-431E-BDC3-36EF8F773DD6}" type="datetime1">
              <a:rPr lang="en-US" altLang="en-US"/>
              <a:pPr>
                <a:defRPr/>
              </a:pPr>
              <a:t>10/4/2019</a:t>
            </a:fld>
            <a:endParaRPr lang="en-US" altLang="en-US"/>
          </a:p>
        </p:txBody>
      </p:sp>
      <p:sp>
        <p:nvSpPr>
          <p:cNvPr id="32870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b="0">
                <a:solidFill>
                  <a:schemeClr val="tx1"/>
                </a:solidFill>
                <a:latin typeface="+mn-lt"/>
              </a:defRPr>
            </a:lvl1pPr>
          </a:lstStyle>
          <a:p>
            <a:pPr>
              <a:defRPr/>
            </a:pPr>
            <a:endParaRPr lang="en-US" altLang="en-US"/>
          </a:p>
        </p:txBody>
      </p:sp>
      <p:sp>
        <p:nvSpPr>
          <p:cNvPr id="32871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b="0">
                <a:solidFill>
                  <a:schemeClr val="tx1"/>
                </a:solidFill>
                <a:latin typeface="+mn-lt"/>
              </a:defRPr>
            </a:lvl1pPr>
          </a:lstStyle>
          <a:p>
            <a:pPr>
              <a:defRPr/>
            </a:pPr>
            <a:fld id="{9E086EC8-D6CC-4984-841E-C2C8B7B5F5DB}"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47" r:id="rId7"/>
    <p:sldLayoutId id="2147483748" r:id="rId8"/>
    <p:sldLayoutId id="2147483749" r:id="rId9"/>
    <p:sldLayoutId id="2147483750" r:id="rId10"/>
    <p:sldLayoutId id="2147483751" r:id="rId11"/>
  </p:sldLayoutIdLst>
  <p:transition/>
  <p:hf hdr="0" ftr="0"/>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1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_rels/slide1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31.jpeg"/><Relationship Id="rId4" Type="http://schemas.openxmlformats.org/officeDocument/2006/relationships/image" Target="../media/image30.jpeg"/></Relationships>
</file>

<file path=ppt/slides/_rels/slide1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1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1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1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45.jpeg"/><Relationship Id="rId4" Type="http://schemas.openxmlformats.org/officeDocument/2006/relationships/image" Target="../media/image44.jpeg"/></Relationships>
</file>

<file path=ppt/slides/_rels/slide2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48.jpeg"/><Relationship Id="rId4" Type="http://schemas.openxmlformats.org/officeDocument/2006/relationships/image" Target="../media/image47.jpeg"/></Relationships>
</file>

<file path=ppt/slides/_rels/slide2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50.jpeg"/></Relationships>
</file>

<file path=ppt/slides/_rels/slide2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53.jpeg"/></Relationships>
</file>

<file path=ppt/slides/_rels/slide2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57.jpeg"/></Relationships>
</file>

<file path=ppt/slides/_rels/slide32.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60.jpeg"/></Relationships>
</file>

<file path=ppt/slides/_rels/slide34.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62.jpeg"/></Relationships>
</file>

<file path=ppt/slides/_rels/slide35.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37.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68.jpeg"/></Relationships>
</file>

<file path=ppt/slides/_rels/slide38.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71.jpeg"/></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74.jpeg"/><Relationship Id="rId4" Type="http://schemas.openxmlformats.org/officeDocument/2006/relationships/image" Target="../media/image73.jpeg"/></Relationships>
</file>

<file path=ppt/slides/_rels/slide41.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openxmlformats.org/officeDocument/2006/relationships/image" Target="../media/image79.jpeg"/><Relationship Id="rId4" Type="http://schemas.openxmlformats.org/officeDocument/2006/relationships/image" Target="../media/image78.jpeg"/></Relationships>
</file>

<file path=ppt/slides/_rels/slide44.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81.jpeg"/></Relationships>
</file>

<file path=ppt/slides/_rels/slide45.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43.xml"/><Relationship Id="rId1" Type="http://schemas.openxmlformats.org/officeDocument/2006/relationships/slideLayout" Target="../slideLayouts/slideLayout2.xml"/><Relationship Id="rId5" Type="http://schemas.openxmlformats.org/officeDocument/2006/relationships/image" Target="../media/image84.jpeg"/><Relationship Id="rId4" Type="http://schemas.openxmlformats.org/officeDocument/2006/relationships/image" Target="../media/image83.jpeg"/></Relationships>
</file>

<file path=ppt/slides/_rels/slide46.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44.xml"/><Relationship Id="rId1" Type="http://schemas.openxmlformats.org/officeDocument/2006/relationships/slideLayout" Target="../slideLayouts/slideLayout2.xml"/><Relationship Id="rId5" Type="http://schemas.openxmlformats.org/officeDocument/2006/relationships/image" Target="../media/image87.jpeg"/><Relationship Id="rId4" Type="http://schemas.openxmlformats.org/officeDocument/2006/relationships/image" Target="../media/image86.jpeg"/></Relationships>
</file>

<file path=ppt/slides/_rels/slide47.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49.xml"/><Relationship Id="rId1" Type="http://schemas.openxmlformats.org/officeDocument/2006/relationships/slideLayout" Target="../slideLayouts/slideLayout2.xml"/><Relationship Id="rId5" Type="http://schemas.openxmlformats.org/officeDocument/2006/relationships/image" Target="../media/image94.jpeg"/><Relationship Id="rId4" Type="http://schemas.openxmlformats.org/officeDocument/2006/relationships/image" Target="../media/image93.jpeg"/></Relationships>
</file>

<file path=ppt/slides/_rels/slide52.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51.xml"/><Relationship Id="rId1" Type="http://schemas.openxmlformats.org/officeDocument/2006/relationships/slideLayout" Target="../slideLayouts/slideLayout2.xml"/><Relationship Id="rId5" Type="http://schemas.openxmlformats.org/officeDocument/2006/relationships/image" Target="../media/image98.jpeg"/><Relationship Id="rId4" Type="http://schemas.openxmlformats.org/officeDocument/2006/relationships/image" Target="../media/image97.jpeg"/></Relationships>
</file>

<file path=ppt/slides/_rels/slide54.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102.jpeg"/></Relationships>
</file>

<file path=ppt/slides/_rels/slide57.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62.xml"/><Relationship Id="rId1" Type="http://schemas.openxmlformats.org/officeDocument/2006/relationships/slideLayout" Target="../slideLayouts/slideLayout2.xml"/><Relationship Id="rId4" Type="http://schemas.openxmlformats.org/officeDocument/2006/relationships/image" Target="../media/image111.jpeg"/></Relationships>
</file>

<file path=ppt/slides/_rels/slide65.xml.rels><?xml version="1.0" encoding="UTF-8" standalone="yes"?>
<Relationships xmlns="http://schemas.openxmlformats.org/package/2006/relationships"><Relationship Id="rId3" Type="http://schemas.openxmlformats.org/officeDocument/2006/relationships/image" Target="../media/image112.jpeg"/><Relationship Id="rId7" Type="http://schemas.openxmlformats.org/officeDocument/2006/relationships/image" Target="../media/image115.jpeg"/><Relationship Id="rId2" Type="http://schemas.openxmlformats.org/officeDocument/2006/relationships/notesSlide" Target="../notesSlides/notesSlide63.xml"/><Relationship Id="rId1" Type="http://schemas.openxmlformats.org/officeDocument/2006/relationships/slideLayout" Target="../slideLayouts/slideLayout2.xml"/><Relationship Id="rId6" Type="http://schemas.openxmlformats.org/officeDocument/2006/relationships/image" Target="../media/image114.jpeg"/><Relationship Id="rId5" Type="http://schemas.openxmlformats.org/officeDocument/2006/relationships/image" Target="../media/image113.jpeg"/><Relationship Id="rId4" Type="http://schemas.openxmlformats.org/officeDocument/2006/relationships/image" Target="../media/image72.jpeg"/></Relationships>
</file>

<file path=ppt/slides/_rels/slide66.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6.jpeg"/><Relationship Id="rId4" Type="http://schemas.openxmlformats.org/officeDocument/2006/relationships/image" Target="../media/image15.jpeg"/></Relationships>
</file>

<file path=ppt/slides/_rels/slide70.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68.xml"/><Relationship Id="rId1" Type="http://schemas.openxmlformats.org/officeDocument/2006/relationships/slideLayout" Target="../slideLayouts/slideLayout2.xml"/><Relationship Id="rId4" Type="http://schemas.openxmlformats.org/officeDocument/2006/relationships/image" Target="../media/image120.jpeg"/></Relationships>
</file>

<file path=ppt/slides/_rels/slide71.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69.xml"/><Relationship Id="rId1" Type="http://schemas.openxmlformats.org/officeDocument/2006/relationships/slideLayout" Target="../slideLayouts/slideLayout2.xml"/><Relationship Id="rId4" Type="http://schemas.openxmlformats.org/officeDocument/2006/relationships/image" Target="../media/image122.jpeg"/></Relationships>
</file>

<file path=ppt/slides/_rels/slide72.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70.xml"/><Relationship Id="rId1" Type="http://schemas.openxmlformats.org/officeDocument/2006/relationships/slideLayout" Target="../slideLayouts/slideLayout2.xml"/><Relationship Id="rId4" Type="http://schemas.openxmlformats.org/officeDocument/2006/relationships/image" Target="../media/image124.jpeg"/></Relationships>
</file>

<file path=ppt/slides/_rels/slide73.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71.xml"/><Relationship Id="rId1" Type="http://schemas.openxmlformats.org/officeDocument/2006/relationships/slideLayout" Target="../slideLayouts/slideLayout2.xml"/><Relationship Id="rId5" Type="http://schemas.openxmlformats.org/officeDocument/2006/relationships/image" Target="../media/image127.jpeg"/><Relationship Id="rId4" Type="http://schemas.openxmlformats.org/officeDocument/2006/relationships/image" Target="../media/image126.jpeg"/></Relationships>
</file>

<file path=ppt/slides/_rels/slide74.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72.xml"/><Relationship Id="rId1" Type="http://schemas.openxmlformats.org/officeDocument/2006/relationships/slideLayout" Target="../slideLayouts/slideLayout2.xml"/><Relationship Id="rId4" Type="http://schemas.openxmlformats.org/officeDocument/2006/relationships/image" Target="../media/image129.jpeg"/></Relationships>
</file>

<file path=ppt/slides/_rels/slide75.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73.xml"/><Relationship Id="rId1" Type="http://schemas.openxmlformats.org/officeDocument/2006/relationships/slideLayout" Target="../slideLayouts/slideLayout2.xml"/><Relationship Id="rId4" Type="http://schemas.openxmlformats.org/officeDocument/2006/relationships/image" Target="../media/image131.jpeg"/></Relationships>
</file>

<file path=ppt/slides/_rels/slide76.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74.xml"/><Relationship Id="rId1" Type="http://schemas.openxmlformats.org/officeDocument/2006/relationships/slideLayout" Target="../slideLayouts/slideLayout2.xml"/><Relationship Id="rId4" Type="http://schemas.openxmlformats.org/officeDocument/2006/relationships/image" Target="../media/image133.jpeg"/></Relationships>
</file>

<file path=ppt/slides/_rels/slide77.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notesSlide" Target="../notesSlides/notesSlide75.xml"/><Relationship Id="rId1" Type="http://schemas.openxmlformats.org/officeDocument/2006/relationships/slideLayout" Target="../slideLayouts/slideLayout2.xml"/><Relationship Id="rId4" Type="http://schemas.openxmlformats.org/officeDocument/2006/relationships/image" Target="../media/image135.jpeg"/></Relationships>
</file>

<file path=ppt/slides/_rels/slide78.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76.xml"/><Relationship Id="rId1" Type="http://schemas.openxmlformats.org/officeDocument/2006/relationships/slideLayout" Target="../slideLayouts/slideLayout2.xml"/><Relationship Id="rId4" Type="http://schemas.openxmlformats.org/officeDocument/2006/relationships/image" Target="../media/image137.jpeg"/></Relationships>
</file>

<file path=ppt/slides/_rels/slide79.xml.rels><?xml version="1.0" encoding="UTF-8" standalone="yes"?>
<Relationships xmlns="http://schemas.openxmlformats.org/package/2006/relationships"><Relationship Id="rId3" Type="http://schemas.openxmlformats.org/officeDocument/2006/relationships/image" Target="../media/image138.jpg"/><Relationship Id="rId2" Type="http://schemas.openxmlformats.org/officeDocument/2006/relationships/notesSlide" Target="../notesSlides/notesSlide77.xml"/><Relationship Id="rId1" Type="http://schemas.openxmlformats.org/officeDocument/2006/relationships/slideLayout" Target="../slideLayouts/slideLayout2.xml"/><Relationship Id="rId4" Type="http://schemas.openxmlformats.org/officeDocument/2006/relationships/image" Target="../media/image139.jpeg"/></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80.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notesSlide" Target="../notesSlides/notesSlide78.xml"/><Relationship Id="rId1" Type="http://schemas.openxmlformats.org/officeDocument/2006/relationships/slideLayout" Target="../slideLayouts/slideLayout2.xml"/><Relationship Id="rId4" Type="http://schemas.openxmlformats.org/officeDocument/2006/relationships/image" Target="../media/image141.jpeg"/></Relationships>
</file>

<file path=ppt/slides/_rels/slide81.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notesSlide" Target="../notesSlides/notesSlide79.xml"/><Relationship Id="rId1" Type="http://schemas.openxmlformats.org/officeDocument/2006/relationships/slideLayout" Target="../slideLayouts/slideLayout2.xml"/><Relationship Id="rId4" Type="http://schemas.openxmlformats.org/officeDocument/2006/relationships/image" Target="../media/image143.jpeg"/></Relationships>
</file>

<file path=ppt/slides/_rels/slide82.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notesSlide" Target="../notesSlides/notesSlide80.xml"/><Relationship Id="rId1" Type="http://schemas.openxmlformats.org/officeDocument/2006/relationships/slideLayout" Target="../slideLayouts/slideLayout2.xml"/><Relationship Id="rId4" Type="http://schemas.openxmlformats.org/officeDocument/2006/relationships/image" Target="../media/image145.jpeg"/></Relationships>
</file>

<file path=ppt/slides/_rels/slide83.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notesSlide" Target="../notesSlides/notesSlide81.xml"/><Relationship Id="rId1" Type="http://schemas.openxmlformats.org/officeDocument/2006/relationships/slideLayout" Target="../slideLayouts/slideLayout2.xml"/><Relationship Id="rId4" Type="http://schemas.openxmlformats.org/officeDocument/2006/relationships/image" Target="../media/image147.jpeg"/></Relationships>
</file>

<file path=ppt/slides/_rels/slide84.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notesSlide" Target="../notesSlides/notesSlide82.xml"/><Relationship Id="rId1" Type="http://schemas.openxmlformats.org/officeDocument/2006/relationships/slideLayout" Target="../slideLayouts/slideLayout2.xml"/><Relationship Id="rId4" Type="http://schemas.openxmlformats.org/officeDocument/2006/relationships/image" Target="../media/image149.jpeg"/></Relationships>
</file>

<file path=ppt/slides/_rels/slide85.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notesSlide" Target="../notesSlides/notesSlide83.xml"/><Relationship Id="rId1" Type="http://schemas.openxmlformats.org/officeDocument/2006/relationships/slideLayout" Target="../slideLayouts/slideLayout2.xml"/><Relationship Id="rId4" Type="http://schemas.openxmlformats.org/officeDocument/2006/relationships/image" Target="../media/image151.jpeg"/></Relationships>
</file>

<file path=ppt/slides/_rels/slide86.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notesSlide" Target="../notesSlides/notesSlide84.xml"/><Relationship Id="rId1" Type="http://schemas.openxmlformats.org/officeDocument/2006/relationships/slideLayout" Target="../slideLayouts/slideLayout2.xml"/><Relationship Id="rId4" Type="http://schemas.openxmlformats.org/officeDocument/2006/relationships/image" Target="../media/image153.jpeg"/></Relationships>
</file>

<file path=ppt/slides/_rels/slide87.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notesSlide" Target="../notesSlides/notesSlide89.xml"/><Relationship Id="rId1" Type="http://schemas.openxmlformats.org/officeDocument/2006/relationships/slideLayout" Target="../slideLayouts/slideLayout2.xml"/><Relationship Id="rId5" Type="http://schemas.openxmlformats.org/officeDocument/2006/relationships/image" Target="../media/image160.jpeg"/><Relationship Id="rId4" Type="http://schemas.openxmlformats.org/officeDocument/2006/relationships/image" Target="../media/image159.jpeg"/></Relationships>
</file>

<file path=ppt/slides/_rels/slide92.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notesSlide" Target="../notesSlides/notesSlide90.xml"/><Relationship Id="rId1" Type="http://schemas.openxmlformats.org/officeDocument/2006/relationships/slideLayout" Target="../slideLayouts/slideLayout2.xml"/><Relationship Id="rId4" Type="http://schemas.openxmlformats.org/officeDocument/2006/relationships/image" Target="../media/image162.jpeg"/></Relationships>
</file>

<file path=ppt/slides/_rels/slide93.xml.rels><?xml version="1.0" encoding="UTF-8" standalone="yes"?>
<Relationships xmlns="http://schemas.openxmlformats.org/package/2006/relationships"><Relationship Id="rId3" Type="http://schemas.openxmlformats.org/officeDocument/2006/relationships/image" Target="../media/image163.jpeg"/><Relationship Id="rId2" Type="http://schemas.openxmlformats.org/officeDocument/2006/relationships/notesSlide" Target="../notesSlides/notesSlide91.xml"/><Relationship Id="rId1" Type="http://schemas.openxmlformats.org/officeDocument/2006/relationships/slideLayout" Target="../slideLayouts/slideLayout2.xml"/><Relationship Id="rId4" Type="http://schemas.openxmlformats.org/officeDocument/2006/relationships/image" Target="../media/image164.jpeg"/></Relationships>
</file>

<file path=ppt/slides/_rels/slide94.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notesSlide" Target="../notesSlides/notesSlide92.xml"/><Relationship Id="rId1" Type="http://schemas.openxmlformats.org/officeDocument/2006/relationships/slideLayout" Target="../slideLayouts/slideLayout2.xml"/><Relationship Id="rId4" Type="http://schemas.openxmlformats.org/officeDocument/2006/relationships/image" Target="../media/image166.jpeg"/></Relationships>
</file>

<file path=ppt/slides/_rels/slide95.xml.rels><?xml version="1.0" encoding="UTF-8" standalone="yes"?>
<Relationships xmlns="http://schemas.openxmlformats.org/package/2006/relationships"><Relationship Id="rId3" Type="http://schemas.openxmlformats.org/officeDocument/2006/relationships/image" Target="../media/image167.jpeg"/><Relationship Id="rId2" Type="http://schemas.openxmlformats.org/officeDocument/2006/relationships/notesSlide" Target="../notesSlides/notesSlide93.xml"/><Relationship Id="rId1" Type="http://schemas.openxmlformats.org/officeDocument/2006/relationships/slideLayout" Target="../slideLayouts/slideLayout2.xml"/><Relationship Id="rId4" Type="http://schemas.openxmlformats.org/officeDocument/2006/relationships/image" Target="../media/image168.jpeg"/></Relationships>
</file>

<file path=ppt/slides/_rels/slide96.xml.rels><?xml version="1.0" encoding="UTF-8" standalone="yes"?>
<Relationships xmlns="http://schemas.openxmlformats.org/package/2006/relationships"><Relationship Id="rId3" Type="http://schemas.openxmlformats.org/officeDocument/2006/relationships/image" Target="../media/image169.jpeg"/><Relationship Id="rId2" Type="http://schemas.openxmlformats.org/officeDocument/2006/relationships/notesSlide" Target="../notesSlides/notesSlide94.xml"/><Relationship Id="rId1" Type="http://schemas.openxmlformats.org/officeDocument/2006/relationships/slideLayout" Target="../slideLayouts/slideLayout2.xml"/><Relationship Id="rId4" Type="http://schemas.openxmlformats.org/officeDocument/2006/relationships/image" Target="../media/image170.jpeg"/></Relationships>
</file>

<file path=ppt/slides/_rels/slide97.xml.rels><?xml version="1.0" encoding="UTF-8" standalone="yes"?>
<Relationships xmlns="http://schemas.openxmlformats.org/package/2006/relationships"><Relationship Id="rId3" Type="http://schemas.openxmlformats.org/officeDocument/2006/relationships/image" Target="../media/image171.jpeg"/><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173.jpeg"/><Relationship Id="rId2" Type="http://schemas.openxmlformats.org/officeDocument/2006/relationships/image" Target="../media/image172.jpeg"/><Relationship Id="rId1" Type="http://schemas.openxmlformats.org/officeDocument/2006/relationships/slideLayout" Target="../slideLayouts/slideLayout2.xml"/><Relationship Id="rId4" Type="http://schemas.openxmlformats.org/officeDocument/2006/relationships/image" Target="../media/image174.jpeg"/></Relationships>
</file>

<file path=ppt/slides/_rels/slide99.xml.rels><?xml version="1.0" encoding="UTF-8" standalone="yes"?>
<Relationships xmlns="http://schemas.openxmlformats.org/package/2006/relationships"><Relationship Id="rId3" Type="http://schemas.openxmlformats.org/officeDocument/2006/relationships/image" Target="../media/image175.jpeg"/><Relationship Id="rId2" Type="http://schemas.openxmlformats.org/officeDocument/2006/relationships/notesSlide" Target="../notesSlides/notesSlide96.xml"/><Relationship Id="rId1" Type="http://schemas.openxmlformats.org/officeDocument/2006/relationships/slideLayout" Target="../slideLayouts/slideLayout2.xml"/><Relationship Id="rId4" Type="http://schemas.openxmlformats.org/officeDocument/2006/relationships/image" Target="../media/image17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4"/>
          <p:cNvSpPr>
            <a:spLocks noGrp="1" noChangeArrowheads="1"/>
          </p:cNvSpPr>
          <p:nvPr>
            <p:ph type="dt" sz="quarter" idx="10"/>
          </p:nvPr>
        </p:nvSpPr>
        <p:spPr>
          <a:noFill/>
        </p:spPr>
        <p:txBody>
          <a:bodyPr/>
          <a:lstStyle>
            <a:lvl1pPr>
              <a:defRPr sz="2000" b="1">
                <a:solidFill>
                  <a:schemeClr val="tx2"/>
                </a:solidFill>
                <a:latin typeface="Comic Sans MS" panose="030F0702030302020204" pitchFamily="66" charset="0"/>
                <a:cs typeface="Arial" panose="020B0604020202020204" pitchFamily="34" charset="0"/>
              </a:defRPr>
            </a:lvl1pPr>
            <a:lvl2pPr marL="742950" indent="-285750">
              <a:defRPr sz="2000" b="1">
                <a:solidFill>
                  <a:schemeClr val="tx2"/>
                </a:solidFill>
                <a:latin typeface="Comic Sans MS" panose="030F0702030302020204" pitchFamily="66" charset="0"/>
                <a:cs typeface="Arial" panose="020B0604020202020204" pitchFamily="34" charset="0"/>
              </a:defRPr>
            </a:lvl2pPr>
            <a:lvl3pPr marL="1143000" indent="-228600">
              <a:defRPr sz="2000" b="1">
                <a:solidFill>
                  <a:schemeClr val="tx2"/>
                </a:solidFill>
                <a:latin typeface="Comic Sans MS" panose="030F0702030302020204" pitchFamily="66" charset="0"/>
                <a:cs typeface="Arial" panose="020B0604020202020204" pitchFamily="34" charset="0"/>
              </a:defRPr>
            </a:lvl3pPr>
            <a:lvl4pPr marL="1600200" indent="-228600">
              <a:defRPr sz="2000" b="1">
                <a:solidFill>
                  <a:schemeClr val="tx2"/>
                </a:solidFill>
                <a:latin typeface="Comic Sans MS" panose="030F0702030302020204" pitchFamily="66" charset="0"/>
                <a:cs typeface="Arial" panose="020B0604020202020204" pitchFamily="34" charset="0"/>
              </a:defRPr>
            </a:lvl4pPr>
            <a:lvl5pPr marL="2057400" indent="-228600">
              <a:defRPr sz="2000" b="1">
                <a:solidFill>
                  <a:schemeClr val="tx2"/>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9pPr>
          </a:lstStyle>
          <a:p>
            <a:fld id="{A5A5D2CE-846B-42E4-B8E0-0709B4A434E2}" type="datetime1">
              <a:rPr lang="en-US" altLang="en-US" sz="1200" b="0" smtClean="0">
                <a:solidFill>
                  <a:schemeClr val="tx1"/>
                </a:solidFill>
                <a:latin typeface="Garamond" panose="02020404030301010803" pitchFamily="18" charset="0"/>
              </a:rPr>
              <a:pPr/>
              <a:t>10/4/2019</a:t>
            </a:fld>
            <a:endParaRPr lang="en-US" altLang="en-US" sz="1200" b="0">
              <a:solidFill>
                <a:schemeClr val="tx1"/>
              </a:solidFill>
              <a:latin typeface="Garamond" panose="02020404030301010803" pitchFamily="18" charset="0"/>
            </a:endParaRPr>
          </a:p>
        </p:txBody>
      </p:sp>
      <p:sp>
        <p:nvSpPr>
          <p:cNvPr id="27651" name="Rectangle 6"/>
          <p:cNvSpPr>
            <a:spLocks noGrp="1" noChangeArrowheads="1"/>
          </p:cNvSpPr>
          <p:nvPr>
            <p:ph type="sldNum" sz="quarter" idx="12"/>
          </p:nvPr>
        </p:nvSpPr>
        <p:spPr>
          <a:noFill/>
        </p:spPr>
        <p:txBody>
          <a:bodyPr/>
          <a:lstStyle>
            <a:lvl1pPr>
              <a:defRPr sz="2000" b="1">
                <a:solidFill>
                  <a:schemeClr val="tx2"/>
                </a:solidFill>
                <a:latin typeface="Comic Sans MS" panose="030F0702030302020204" pitchFamily="66" charset="0"/>
                <a:cs typeface="Arial" panose="020B0604020202020204" pitchFamily="34" charset="0"/>
              </a:defRPr>
            </a:lvl1pPr>
            <a:lvl2pPr marL="742950" indent="-285750">
              <a:defRPr sz="2000" b="1">
                <a:solidFill>
                  <a:schemeClr val="tx2"/>
                </a:solidFill>
                <a:latin typeface="Comic Sans MS" panose="030F0702030302020204" pitchFamily="66" charset="0"/>
                <a:cs typeface="Arial" panose="020B0604020202020204" pitchFamily="34" charset="0"/>
              </a:defRPr>
            </a:lvl2pPr>
            <a:lvl3pPr marL="1143000" indent="-228600">
              <a:defRPr sz="2000" b="1">
                <a:solidFill>
                  <a:schemeClr val="tx2"/>
                </a:solidFill>
                <a:latin typeface="Comic Sans MS" panose="030F0702030302020204" pitchFamily="66" charset="0"/>
                <a:cs typeface="Arial" panose="020B0604020202020204" pitchFamily="34" charset="0"/>
              </a:defRPr>
            </a:lvl3pPr>
            <a:lvl4pPr marL="1600200" indent="-228600">
              <a:defRPr sz="2000" b="1">
                <a:solidFill>
                  <a:schemeClr val="tx2"/>
                </a:solidFill>
                <a:latin typeface="Comic Sans MS" panose="030F0702030302020204" pitchFamily="66" charset="0"/>
                <a:cs typeface="Arial" panose="020B0604020202020204" pitchFamily="34" charset="0"/>
              </a:defRPr>
            </a:lvl4pPr>
            <a:lvl5pPr marL="2057400" indent="-228600">
              <a:defRPr sz="2000" b="1">
                <a:solidFill>
                  <a:schemeClr val="tx2"/>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9pPr>
          </a:lstStyle>
          <a:p>
            <a:fld id="{BFE1511D-05DC-4F16-BF90-4B47E338B8D3}" type="slidenum">
              <a:rPr lang="en-US" altLang="en-US" sz="1200" b="0" smtClean="0">
                <a:solidFill>
                  <a:schemeClr val="tx1"/>
                </a:solidFill>
                <a:latin typeface="Garamond" panose="02020404030301010803" pitchFamily="18" charset="0"/>
              </a:rPr>
              <a:pPr/>
              <a:t>1</a:t>
            </a:fld>
            <a:endParaRPr lang="en-US" altLang="en-US" sz="1200" b="0">
              <a:solidFill>
                <a:schemeClr val="tx1"/>
              </a:solidFill>
              <a:latin typeface="Garamond" panose="02020404030301010803" pitchFamily="18" charset="0"/>
            </a:endParaRPr>
          </a:p>
        </p:txBody>
      </p:sp>
      <p:sp>
        <p:nvSpPr>
          <p:cNvPr id="27652" name="Rectangle 2"/>
          <p:cNvSpPr>
            <a:spLocks noGrp="1" noChangeArrowheads="1"/>
          </p:cNvSpPr>
          <p:nvPr>
            <p:ph type="ctrTitle"/>
          </p:nvPr>
        </p:nvSpPr>
        <p:spPr>
          <a:xfrm>
            <a:off x="4572000" y="685800"/>
            <a:ext cx="4572000" cy="1905000"/>
          </a:xfrm>
        </p:spPr>
        <p:txBody>
          <a:bodyPr/>
          <a:lstStyle/>
          <a:p>
            <a:pPr eaLnBrk="1" hangingPunct="1"/>
            <a:r>
              <a:rPr lang="en-US" altLang="en-US" sz="3600" b="1" dirty="0"/>
              <a:t>Mesilla Valley Iris Society</a:t>
            </a:r>
            <a:br>
              <a:rPr lang="en-US" altLang="en-US" sz="4000" dirty="0"/>
            </a:br>
            <a:r>
              <a:rPr lang="en-US" altLang="en-US" sz="4600" dirty="0"/>
              <a:t>Showing Irises</a:t>
            </a:r>
          </a:p>
        </p:txBody>
      </p:sp>
      <p:sp>
        <p:nvSpPr>
          <p:cNvPr id="27653" name="Rectangle 3"/>
          <p:cNvSpPr>
            <a:spLocks noGrp="1" noChangeArrowheads="1"/>
          </p:cNvSpPr>
          <p:nvPr>
            <p:ph type="subTitle" idx="1"/>
          </p:nvPr>
        </p:nvSpPr>
        <p:spPr>
          <a:xfrm>
            <a:off x="4876800" y="3581400"/>
            <a:ext cx="4267200" cy="3276600"/>
          </a:xfrm>
        </p:spPr>
        <p:txBody>
          <a:bodyPr/>
          <a:lstStyle/>
          <a:p>
            <a:pPr eaLnBrk="1" hangingPunct="1"/>
            <a:r>
              <a:rPr lang="en-US" altLang="en-US" sz="2400" b="0" dirty="0">
                <a:solidFill>
                  <a:srgbClr val="990000"/>
                </a:solidFill>
              </a:rPr>
              <a:t>Tips and Tricks for Presenting Irises at Shows</a:t>
            </a:r>
          </a:p>
          <a:p>
            <a:pPr eaLnBrk="1" hangingPunct="1"/>
            <a:endParaRPr lang="en-US" altLang="en-US" sz="2400" b="0" dirty="0">
              <a:solidFill>
                <a:srgbClr val="990000"/>
              </a:solidFill>
            </a:endParaRPr>
          </a:p>
          <a:p>
            <a:pPr eaLnBrk="1" hangingPunct="1"/>
            <a:r>
              <a:rPr lang="en-US" altLang="en-US" sz="2400" b="0" dirty="0">
                <a:solidFill>
                  <a:srgbClr val="990000"/>
                </a:solidFill>
              </a:rPr>
              <a:t>Note:  All pictures are taken during the MVIS annual Iris shows.</a:t>
            </a:r>
          </a:p>
        </p:txBody>
      </p:sp>
      <p:pic>
        <p:nvPicPr>
          <p:cNvPr id="27655" name="Picture 1059" descr="2006 Show_Ribbon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572000" cy="3429000"/>
          </a:xfrm>
          <a:prstGeom prst="rect">
            <a:avLst/>
          </a:prstGeom>
          <a:noFill/>
          <a:ln w="38100">
            <a:noFill/>
            <a:miter lim="800000"/>
            <a:headEnd/>
            <a:tailEnd/>
          </a:ln>
          <a:effectLst>
            <a:outerShdw blurRad="50800" dist="38100" dir="2700000" algn="tl">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993300"/>
                </a:solidFill>
                <a:miter lim="800000"/>
                <a:headEnd/>
                <a:tailEnd/>
              </a14:hiddenLine>
            </a:ext>
          </a:extLst>
        </p:spPr>
      </p:pic>
      <p:pic>
        <p:nvPicPr>
          <p:cNvPr id="1026" name="Picture 2" descr="C:\Users\Scarlett\Pictures\MVIS\Show Pictures\2019 Show April_13_2019\Queen's Table 2019_04_13.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3429000"/>
            <a:ext cx="4572000" cy="3429000"/>
          </a:xfrm>
          <a:prstGeom prst="rect">
            <a:avLst/>
          </a:prstGeom>
          <a:noFill/>
          <a:effectLst>
            <a:outerShdw blurRad="50800" dist="38100" dir="2700000" algn="tl">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Lst>
        </p:spPr>
      </p:pic>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Date Placeholder 3"/>
          <p:cNvSpPr>
            <a:spLocks noGrp="1"/>
          </p:cNvSpPr>
          <p:nvPr>
            <p:ph type="dt" sz="quarter" idx="10"/>
          </p:nvPr>
        </p:nvSpPr>
        <p:spPr>
          <a:noFill/>
        </p:spPr>
        <p:txBody>
          <a:bodyPr/>
          <a:lstStyle>
            <a:lvl1pPr>
              <a:defRPr sz="2000" b="1">
                <a:solidFill>
                  <a:schemeClr val="tx2"/>
                </a:solidFill>
                <a:latin typeface="Comic Sans MS" panose="030F0702030302020204" pitchFamily="66" charset="0"/>
                <a:cs typeface="Arial" panose="020B0604020202020204" pitchFamily="34" charset="0"/>
              </a:defRPr>
            </a:lvl1pPr>
            <a:lvl2pPr marL="742950" indent="-285750">
              <a:defRPr sz="2000" b="1">
                <a:solidFill>
                  <a:schemeClr val="tx2"/>
                </a:solidFill>
                <a:latin typeface="Comic Sans MS" panose="030F0702030302020204" pitchFamily="66" charset="0"/>
                <a:cs typeface="Arial" panose="020B0604020202020204" pitchFamily="34" charset="0"/>
              </a:defRPr>
            </a:lvl2pPr>
            <a:lvl3pPr marL="1143000" indent="-228600">
              <a:defRPr sz="2000" b="1">
                <a:solidFill>
                  <a:schemeClr val="tx2"/>
                </a:solidFill>
                <a:latin typeface="Comic Sans MS" panose="030F0702030302020204" pitchFamily="66" charset="0"/>
                <a:cs typeface="Arial" panose="020B0604020202020204" pitchFamily="34" charset="0"/>
              </a:defRPr>
            </a:lvl3pPr>
            <a:lvl4pPr marL="1600200" indent="-228600">
              <a:defRPr sz="2000" b="1">
                <a:solidFill>
                  <a:schemeClr val="tx2"/>
                </a:solidFill>
                <a:latin typeface="Comic Sans MS" panose="030F0702030302020204" pitchFamily="66" charset="0"/>
                <a:cs typeface="Arial" panose="020B0604020202020204" pitchFamily="34" charset="0"/>
              </a:defRPr>
            </a:lvl4pPr>
            <a:lvl5pPr marL="2057400" indent="-228600">
              <a:defRPr sz="2000" b="1">
                <a:solidFill>
                  <a:schemeClr val="tx2"/>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9pPr>
          </a:lstStyle>
          <a:p>
            <a:fld id="{5B283A1B-BA20-4DF2-B736-604C6A0182B3}" type="datetime1">
              <a:rPr lang="en-US" altLang="en-US" sz="1200" b="0" smtClean="0">
                <a:solidFill>
                  <a:schemeClr val="accent2"/>
                </a:solidFill>
                <a:latin typeface="Garamond" panose="02020404030301010803" pitchFamily="18" charset="0"/>
              </a:rPr>
              <a:pPr/>
              <a:t>10/4/2019</a:t>
            </a:fld>
            <a:endParaRPr lang="en-US" altLang="en-US" sz="1200" b="0">
              <a:solidFill>
                <a:schemeClr val="accent2"/>
              </a:solidFill>
              <a:latin typeface="Garamond" panose="02020404030301010803" pitchFamily="18" charset="0"/>
            </a:endParaRPr>
          </a:p>
        </p:txBody>
      </p:sp>
      <p:sp>
        <p:nvSpPr>
          <p:cNvPr id="46083" name="Slide Number Placeholder 5"/>
          <p:cNvSpPr>
            <a:spLocks noGrp="1"/>
          </p:cNvSpPr>
          <p:nvPr>
            <p:ph type="sldNum" sz="quarter" idx="12"/>
          </p:nvPr>
        </p:nvSpPr>
        <p:spPr>
          <a:noFill/>
        </p:spPr>
        <p:txBody>
          <a:bodyPr/>
          <a:lstStyle>
            <a:lvl1pPr>
              <a:defRPr sz="2000" b="1">
                <a:solidFill>
                  <a:schemeClr val="tx2"/>
                </a:solidFill>
                <a:latin typeface="Comic Sans MS" panose="030F0702030302020204" pitchFamily="66" charset="0"/>
                <a:cs typeface="Arial" panose="020B0604020202020204" pitchFamily="34" charset="0"/>
              </a:defRPr>
            </a:lvl1pPr>
            <a:lvl2pPr marL="742950" indent="-285750">
              <a:defRPr sz="2000" b="1">
                <a:solidFill>
                  <a:schemeClr val="tx2"/>
                </a:solidFill>
                <a:latin typeface="Comic Sans MS" panose="030F0702030302020204" pitchFamily="66" charset="0"/>
                <a:cs typeface="Arial" panose="020B0604020202020204" pitchFamily="34" charset="0"/>
              </a:defRPr>
            </a:lvl2pPr>
            <a:lvl3pPr marL="1143000" indent="-228600">
              <a:defRPr sz="2000" b="1">
                <a:solidFill>
                  <a:schemeClr val="tx2"/>
                </a:solidFill>
                <a:latin typeface="Comic Sans MS" panose="030F0702030302020204" pitchFamily="66" charset="0"/>
                <a:cs typeface="Arial" panose="020B0604020202020204" pitchFamily="34" charset="0"/>
              </a:defRPr>
            </a:lvl3pPr>
            <a:lvl4pPr marL="1600200" indent="-228600">
              <a:defRPr sz="2000" b="1">
                <a:solidFill>
                  <a:schemeClr val="tx2"/>
                </a:solidFill>
                <a:latin typeface="Comic Sans MS" panose="030F0702030302020204" pitchFamily="66" charset="0"/>
                <a:cs typeface="Arial" panose="020B0604020202020204" pitchFamily="34" charset="0"/>
              </a:defRPr>
            </a:lvl4pPr>
            <a:lvl5pPr marL="2057400" indent="-228600">
              <a:defRPr sz="2000" b="1">
                <a:solidFill>
                  <a:schemeClr val="tx2"/>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9pPr>
          </a:lstStyle>
          <a:p>
            <a:fld id="{0DC07872-AFB4-4120-9717-BA3F897FE80D}" type="slidenum">
              <a:rPr lang="en-US" altLang="en-US" sz="1200" b="0" smtClean="0">
                <a:solidFill>
                  <a:schemeClr val="accent2"/>
                </a:solidFill>
                <a:latin typeface="Garamond" panose="02020404030301010803" pitchFamily="18" charset="0"/>
              </a:rPr>
              <a:pPr/>
              <a:t>10</a:t>
            </a:fld>
            <a:endParaRPr lang="en-US" altLang="en-US" sz="1200" b="0">
              <a:solidFill>
                <a:schemeClr val="accent2"/>
              </a:solidFill>
              <a:latin typeface="Garamond" panose="02020404030301010803" pitchFamily="18" charset="0"/>
            </a:endParaRPr>
          </a:p>
        </p:txBody>
      </p:sp>
      <p:sp>
        <p:nvSpPr>
          <p:cNvPr id="46084" name="Rectangle 2"/>
          <p:cNvSpPr>
            <a:spLocks noGrp="1" noChangeArrowheads="1"/>
          </p:cNvSpPr>
          <p:nvPr>
            <p:ph type="title"/>
          </p:nvPr>
        </p:nvSpPr>
        <p:spPr/>
        <p:txBody>
          <a:bodyPr/>
          <a:lstStyle/>
          <a:p>
            <a:pPr eaLnBrk="1" hangingPunct="1"/>
            <a:r>
              <a:rPr lang="en-US" altLang="en-US"/>
              <a:t>In the Garden</a:t>
            </a:r>
          </a:p>
        </p:txBody>
      </p:sp>
      <p:sp>
        <p:nvSpPr>
          <p:cNvPr id="46085" name="Rectangle 3"/>
          <p:cNvSpPr>
            <a:spLocks noGrp="1" noChangeArrowheads="1"/>
          </p:cNvSpPr>
          <p:nvPr>
            <p:ph type="body" idx="1"/>
          </p:nvPr>
        </p:nvSpPr>
        <p:spPr>
          <a:xfrm>
            <a:off x="5638800" y="1219200"/>
            <a:ext cx="3352800" cy="4302125"/>
          </a:xfrm>
        </p:spPr>
        <p:txBody>
          <a:bodyPr/>
          <a:lstStyle/>
          <a:p>
            <a:pPr eaLnBrk="1" hangingPunct="1"/>
            <a:r>
              <a:rPr lang="en-US" altLang="en-US"/>
              <a:t>Handling</a:t>
            </a:r>
          </a:p>
          <a:p>
            <a:pPr eaLnBrk="1" hangingPunct="1"/>
            <a:r>
              <a:rPr lang="en-US" altLang="en-US"/>
              <a:t>Selecting</a:t>
            </a:r>
          </a:p>
          <a:p>
            <a:pPr eaLnBrk="1" hangingPunct="1"/>
            <a:r>
              <a:rPr lang="en-US" altLang="en-US"/>
              <a:t>Grooming</a:t>
            </a:r>
          </a:p>
        </p:txBody>
      </p:sp>
      <p:pic>
        <p:nvPicPr>
          <p:cNvPr id="46086" name="Picture 4" descr="CoralSunset4_26_2004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2057400"/>
            <a:ext cx="3657600" cy="3886200"/>
          </a:xfrm>
          <a:prstGeom prst="rect">
            <a:avLst/>
          </a:prstGeom>
          <a:noFill/>
          <a:ln w="38100">
            <a:noFill/>
            <a:miter lim="800000"/>
            <a:headEnd/>
            <a:tailEnd/>
          </a:ln>
          <a:effectLst>
            <a:outerShdw blurRad="50800" dist="38100" dir="2700000" algn="tl">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993300"/>
                </a:solidFill>
                <a:miter lim="800000"/>
                <a:headEnd/>
                <a:tailEnd/>
              </a14:hiddenLine>
            </a:ext>
          </a:extLst>
        </p:spPr>
      </p:pic>
      <p:pic>
        <p:nvPicPr>
          <p:cNvPr id="46087" name="Picture 5" descr="StairwayToHeaven4_26_200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8200" y="2971800"/>
            <a:ext cx="4064000" cy="3048000"/>
          </a:xfrm>
          <a:prstGeom prst="rect">
            <a:avLst/>
          </a:prstGeom>
          <a:noFill/>
          <a:ln w="38100">
            <a:noFill/>
            <a:miter lim="800000"/>
            <a:headEnd/>
            <a:tailEnd/>
          </a:ln>
          <a:effectLst>
            <a:outerShdw blurRad="50800" dist="38100" dir="2700000" algn="tl">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993300"/>
                </a:solidFill>
                <a:miter lim="800000"/>
                <a:headEnd/>
                <a:tailEnd/>
              </a14:hiddenLine>
            </a:ext>
          </a:extLst>
        </p:spPr>
      </p:pic>
      <p:sp>
        <p:nvSpPr>
          <p:cNvPr id="46088" name="Text Box 6"/>
          <p:cNvSpPr txBox="1">
            <a:spLocks noChangeArrowheads="1"/>
          </p:cNvSpPr>
          <p:nvPr/>
        </p:nvSpPr>
        <p:spPr bwMode="auto">
          <a:xfrm>
            <a:off x="838200" y="6019800"/>
            <a:ext cx="349726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40161" dir="20493903" algn="ctr" rotWithShape="0">
                    <a:srgbClr val="BC5E00">
                      <a:alpha val="50000"/>
                    </a:srgbClr>
                  </a:outerShdw>
                </a:effectLst>
              </a14:hiddenEffects>
            </a:ext>
          </a:extLst>
        </p:spPr>
        <p:txBody>
          <a:bodyPr wrap="none">
            <a:spAutoFit/>
          </a:bodyPr>
          <a:lstStyle>
            <a:lvl1pPr>
              <a:defRPr sz="2000" b="1">
                <a:solidFill>
                  <a:schemeClr val="tx2"/>
                </a:solidFill>
                <a:latin typeface="Comic Sans MS" panose="030F0702030302020204" pitchFamily="66" charset="0"/>
                <a:cs typeface="Arial" panose="020B0604020202020204" pitchFamily="34" charset="0"/>
              </a:defRPr>
            </a:lvl1pPr>
            <a:lvl2pPr marL="742950" indent="-285750">
              <a:defRPr sz="2000" b="1">
                <a:solidFill>
                  <a:schemeClr val="tx2"/>
                </a:solidFill>
                <a:latin typeface="Comic Sans MS" panose="030F0702030302020204" pitchFamily="66" charset="0"/>
                <a:cs typeface="Arial" panose="020B0604020202020204" pitchFamily="34" charset="0"/>
              </a:defRPr>
            </a:lvl2pPr>
            <a:lvl3pPr marL="1143000" indent="-228600">
              <a:defRPr sz="2000" b="1">
                <a:solidFill>
                  <a:schemeClr val="tx2"/>
                </a:solidFill>
                <a:latin typeface="Comic Sans MS" panose="030F0702030302020204" pitchFamily="66" charset="0"/>
                <a:cs typeface="Arial" panose="020B0604020202020204" pitchFamily="34" charset="0"/>
              </a:defRPr>
            </a:lvl3pPr>
            <a:lvl4pPr marL="1600200" indent="-228600">
              <a:defRPr sz="2000" b="1">
                <a:solidFill>
                  <a:schemeClr val="tx2"/>
                </a:solidFill>
                <a:latin typeface="Comic Sans MS" panose="030F0702030302020204" pitchFamily="66" charset="0"/>
                <a:cs typeface="Arial" panose="020B0604020202020204" pitchFamily="34" charset="0"/>
              </a:defRPr>
            </a:lvl4pPr>
            <a:lvl5pPr marL="2057400" indent="-228600">
              <a:defRPr sz="2000" b="1">
                <a:solidFill>
                  <a:schemeClr val="tx2"/>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9pPr>
          </a:lstStyle>
          <a:p>
            <a:pPr algn="ctr" eaLnBrk="1" hangingPunct="1"/>
            <a:r>
              <a:rPr lang="en-US" altLang="en-US"/>
              <a:t>Coral Sunset, Breakers TB</a:t>
            </a:r>
          </a:p>
        </p:txBody>
      </p:sp>
      <p:sp>
        <p:nvSpPr>
          <p:cNvPr id="46089" name="Text Box 7"/>
          <p:cNvSpPr txBox="1">
            <a:spLocks noChangeArrowheads="1"/>
          </p:cNvSpPr>
          <p:nvPr/>
        </p:nvSpPr>
        <p:spPr bwMode="auto">
          <a:xfrm>
            <a:off x="4398963" y="6019800"/>
            <a:ext cx="4745037"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40161" dir="20493903" algn="ctr" rotWithShape="0">
                    <a:srgbClr val="BC5E00">
                      <a:alpha val="50000"/>
                    </a:srgbClr>
                  </a:outerShdw>
                </a:effectLst>
              </a14:hiddenEffects>
            </a:ext>
          </a:extLst>
        </p:spPr>
        <p:txBody>
          <a:bodyPr wrap="none">
            <a:spAutoFit/>
          </a:bodyPr>
          <a:lstStyle>
            <a:lvl1pPr>
              <a:defRPr sz="2000" b="1">
                <a:solidFill>
                  <a:schemeClr val="tx2"/>
                </a:solidFill>
                <a:latin typeface="Comic Sans MS" panose="030F0702030302020204" pitchFamily="66" charset="0"/>
                <a:cs typeface="Arial" panose="020B0604020202020204" pitchFamily="34" charset="0"/>
              </a:defRPr>
            </a:lvl1pPr>
            <a:lvl2pPr marL="742950" indent="-285750">
              <a:defRPr sz="2000" b="1">
                <a:solidFill>
                  <a:schemeClr val="tx2"/>
                </a:solidFill>
                <a:latin typeface="Comic Sans MS" panose="030F0702030302020204" pitchFamily="66" charset="0"/>
                <a:cs typeface="Arial" panose="020B0604020202020204" pitchFamily="34" charset="0"/>
              </a:defRPr>
            </a:lvl2pPr>
            <a:lvl3pPr marL="1143000" indent="-228600">
              <a:defRPr sz="2000" b="1">
                <a:solidFill>
                  <a:schemeClr val="tx2"/>
                </a:solidFill>
                <a:latin typeface="Comic Sans MS" panose="030F0702030302020204" pitchFamily="66" charset="0"/>
                <a:cs typeface="Arial" panose="020B0604020202020204" pitchFamily="34" charset="0"/>
              </a:defRPr>
            </a:lvl3pPr>
            <a:lvl4pPr marL="1600200" indent="-228600">
              <a:defRPr sz="2000" b="1">
                <a:solidFill>
                  <a:schemeClr val="tx2"/>
                </a:solidFill>
                <a:latin typeface="Comic Sans MS" panose="030F0702030302020204" pitchFamily="66" charset="0"/>
                <a:cs typeface="Arial" panose="020B0604020202020204" pitchFamily="34" charset="0"/>
              </a:defRPr>
            </a:lvl4pPr>
            <a:lvl5pPr marL="2057400" indent="-228600">
              <a:defRPr sz="2000" b="1">
                <a:solidFill>
                  <a:schemeClr val="tx2"/>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9pPr>
          </a:lstStyle>
          <a:p>
            <a:pPr algn="ctr" eaLnBrk="1" hangingPunct="1"/>
            <a:r>
              <a:rPr lang="en-US" altLang="en-US"/>
              <a:t>Beautiful Vision, Stairway to Heaven</a:t>
            </a:r>
          </a:p>
          <a:p>
            <a:pPr algn="ctr" eaLnBrk="1" hangingPunct="1"/>
            <a:r>
              <a:rPr lang="en-US" altLang="en-US"/>
              <a:t>Afternoon Delight, TB</a:t>
            </a:r>
          </a:p>
        </p:txBody>
      </p:sp>
    </p:spTree>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Date Placeholder 3"/>
          <p:cNvSpPr>
            <a:spLocks noGrp="1"/>
          </p:cNvSpPr>
          <p:nvPr>
            <p:ph type="dt" sz="quarter" idx="10"/>
          </p:nvPr>
        </p:nvSpPr>
        <p:spPr>
          <a:noFill/>
        </p:spPr>
        <p:txBody>
          <a:bodyPr/>
          <a:lstStyle>
            <a:lvl1pPr>
              <a:defRPr sz="2000" b="1">
                <a:solidFill>
                  <a:schemeClr val="tx2"/>
                </a:solidFill>
                <a:latin typeface="Comic Sans MS" panose="030F0702030302020204" pitchFamily="66" charset="0"/>
                <a:cs typeface="Arial" panose="020B0604020202020204" pitchFamily="34" charset="0"/>
              </a:defRPr>
            </a:lvl1pPr>
            <a:lvl2pPr marL="742950" indent="-285750">
              <a:defRPr sz="2000" b="1">
                <a:solidFill>
                  <a:schemeClr val="tx2"/>
                </a:solidFill>
                <a:latin typeface="Comic Sans MS" panose="030F0702030302020204" pitchFamily="66" charset="0"/>
                <a:cs typeface="Arial" panose="020B0604020202020204" pitchFamily="34" charset="0"/>
              </a:defRPr>
            </a:lvl2pPr>
            <a:lvl3pPr marL="1143000" indent="-228600">
              <a:defRPr sz="2000" b="1">
                <a:solidFill>
                  <a:schemeClr val="tx2"/>
                </a:solidFill>
                <a:latin typeface="Comic Sans MS" panose="030F0702030302020204" pitchFamily="66" charset="0"/>
                <a:cs typeface="Arial" panose="020B0604020202020204" pitchFamily="34" charset="0"/>
              </a:defRPr>
            </a:lvl3pPr>
            <a:lvl4pPr marL="1600200" indent="-228600">
              <a:defRPr sz="2000" b="1">
                <a:solidFill>
                  <a:schemeClr val="tx2"/>
                </a:solidFill>
                <a:latin typeface="Comic Sans MS" panose="030F0702030302020204" pitchFamily="66" charset="0"/>
                <a:cs typeface="Arial" panose="020B0604020202020204" pitchFamily="34" charset="0"/>
              </a:defRPr>
            </a:lvl4pPr>
            <a:lvl5pPr marL="2057400" indent="-228600">
              <a:defRPr sz="2000" b="1">
                <a:solidFill>
                  <a:schemeClr val="tx2"/>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9pPr>
          </a:lstStyle>
          <a:p>
            <a:fld id="{34A724E4-75A9-4E37-8D78-175EC00F9D37}" type="datetime1">
              <a:rPr lang="en-US" altLang="en-US" sz="1200" b="0" smtClean="0">
                <a:solidFill>
                  <a:schemeClr val="accent2"/>
                </a:solidFill>
                <a:latin typeface="Garamond" panose="02020404030301010803" pitchFamily="18" charset="0"/>
              </a:rPr>
              <a:pPr/>
              <a:t>10/4/2019</a:t>
            </a:fld>
            <a:endParaRPr lang="en-US" altLang="en-US" sz="1200" b="0">
              <a:solidFill>
                <a:schemeClr val="accent2"/>
              </a:solidFill>
              <a:latin typeface="Garamond" panose="02020404030301010803" pitchFamily="18" charset="0"/>
            </a:endParaRPr>
          </a:p>
        </p:txBody>
      </p:sp>
      <p:sp>
        <p:nvSpPr>
          <p:cNvPr id="48131" name="Slide Number Placeholder 5"/>
          <p:cNvSpPr>
            <a:spLocks noGrp="1"/>
          </p:cNvSpPr>
          <p:nvPr>
            <p:ph type="sldNum" sz="quarter" idx="12"/>
          </p:nvPr>
        </p:nvSpPr>
        <p:spPr>
          <a:noFill/>
        </p:spPr>
        <p:txBody>
          <a:bodyPr/>
          <a:lstStyle>
            <a:lvl1pPr>
              <a:defRPr sz="2000" b="1">
                <a:solidFill>
                  <a:schemeClr val="tx2"/>
                </a:solidFill>
                <a:latin typeface="Comic Sans MS" panose="030F0702030302020204" pitchFamily="66" charset="0"/>
                <a:cs typeface="Arial" panose="020B0604020202020204" pitchFamily="34" charset="0"/>
              </a:defRPr>
            </a:lvl1pPr>
            <a:lvl2pPr marL="742950" indent="-285750">
              <a:defRPr sz="2000" b="1">
                <a:solidFill>
                  <a:schemeClr val="tx2"/>
                </a:solidFill>
                <a:latin typeface="Comic Sans MS" panose="030F0702030302020204" pitchFamily="66" charset="0"/>
                <a:cs typeface="Arial" panose="020B0604020202020204" pitchFamily="34" charset="0"/>
              </a:defRPr>
            </a:lvl2pPr>
            <a:lvl3pPr marL="1143000" indent="-228600">
              <a:defRPr sz="2000" b="1">
                <a:solidFill>
                  <a:schemeClr val="tx2"/>
                </a:solidFill>
                <a:latin typeface="Comic Sans MS" panose="030F0702030302020204" pitchFamily="66" charset="0"/>
                <a:cs typeface="Arial" panose="020B0604020202020204" pitchFamily="34" charset="0"/>
              </a:defRPr>
            </a:lvl3pPr>
            <a:lvl4pPr marL="1600200" indent="-228600">
              <a:defRPr sz="2000" b="1">
                <a:solidFill>
                  <a:schemeClr val="tx2"/>
                </a:solidFill>
                <a:latin typeface="Comic Sans MS" panose="030F0702030302020204" pitchFamily="66" charset="0"/>
                <a:cs typeface="Arial" panose="020B0604020202020204" pitchFamily="34" charset="0"/>
              </a:defRPr>
            </a:lvl4pPr>
            <a:lvl5pPr marL="2057400" indent="-228600">
              <a:defRPr sz="2000" b="1">
                <a:solidFill>
                  <a:schemeClr val="tx2"/>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9pPr>
          </a:lstStyle>
          <a:p>
            <a:fld id="{3F0E5D56-5737-44CE-BF97-4C207AF2A30B}" type="slidenum">
              <a:rPr lang="en-US" altLang="en-US" sz="1200" b="0" smtClean="0">
                <a:solidFill>
                  <a:schemeClr val="accent2"/>
                </a:solidFill>
                <a:latin typeface="Garamond" panose="02020404030301010803" pitchFamily="18" charset="0"/>
              </a:rPr>
              <a:pPr/>
              <a:t>11</a:t>
            </a:fld>
            <a:endParaRPr lang="en-US" altLang="en-US" sz="1200" b="0">
              <a:solidFill>
                <a:schemeClr val="accent2"/>
              </a:solidFill>
              <a:latin typeface="Garamond" panose="02020404030301010803" pitchFamily="18" charset="0"/>
            </a:endParaRPr>
          </a:p>
        </p:txBody>
      </p:sp>
      <p:sp>
        <p:nvSpPr>
          <p:cNvPr id="48132" name="Rectangle 2"/>
          <p:cNvSpPr>
            <a:spLocks noGrp="1" noChangeArrowheads="1"/>
          </p:cNvSpPr>
          <p:nvPr>
            <p:ph type="title"/>
          </p:nvPr>
        </p:nvSpPr>
        <p:spPr>
          <a:xfrm>
            <a:off x="5105400" y="0"/>
            <a:ext cx="3581400" cy="1322388"/>
          </a:xfrm>
        </p:spPr>
        <p:txBody>
          <a:bodyPr/>
          <a:lstStyle/>
          <a:p>
            <a:pPr eaLnBrk="1" hangingPunct="1"/>
            <a:r>
              <a:rPr lang="en-US" altLang="en-US" sz="3800"/>
              <a:t>Handling An Iris</a:t>
            </a:r>
            <a:br>
              <a:rPr lang="en-US" altLang="en-US" sz="3800"/>
            </a:br>
            <a:endParaRPr lang="en-US" altLang="en-US" sz="3800"/>
          </a:p>
        </p:txBody>
      </p:sp>
      <p:sp>
        <p:nvSpPr>
          <p:cNvPr id="48133" name="Rectangle 3"/>
          <p:cNvSpPr>
            <a:spLocks noGrp="1" noChangeArrowheads="1"/>
          </p:cNvSpPr>
          <p:nvPr>
            <p:ph type="body" idx="1"/>
          </p:nvPr>
        </p:nvSpPr>
        <p:spPr>
          <a:xfrm>
            <a:off x="4495800" y="1447800"/>
            <a:ext cx="4648200" cy="5410200"/>
          </a:xfrm>
        </p:spPr>
        <p:txBody>
          <a:bodyPr/>
          <a:lstStyle/>
          <a:p>
            <a:pPr eaLnBrk="1" hangingPunct="1">
              <a:lnSpc>
                <a:spcPct val="90000"/>
              </a:lnSpc>
              <a:buFont typeface="Wingdings" panose="05000000000000000000" pitchFamily="2" charset="2"/>
              <a:buNone/>
            </a:pPr>
            <a:r>
              <a:rPr lang="en-US" altLang="en-US"/>
              <a:t>    Avoid Fingerprints or Marks on the Stalk</a:t>
            </a:r>
          </a:p>
          <a:p>
            <a:pPr eaLnBrk="1" hangingPunct="1">
              <a:lnSpc>
                <a:spcPct val="90000"/>
              </a:lnSpc>
              <a:buFont typeface="Wingdings" panose="05000000000000000000" pitchFamily="2" charset="2"/>
              <a:buNone/>
            </a:pPr>
            <a:endParaRPr lang="en-US" altLang="en-US"/>
          </a:p>
          <a:p>
            <a:pPr eaLnBrk="1" hangingPunct="1">
              <a:lnSpc>
                <a:spcPct val="90000"/>
              </a:lnSpc>
              <a:buFont typeface="Wingdings" panose="05000000000000000000" pitchFamily="2" charset="2"/>
              <a:buNone/>
            </a:pPr>
            <a:r>
              <a:rPr lang="en-US" altLang="en-US"/>
              <a:t>    Only handle the iris at the conjunction of the leaf and stalk or at the very bottom.  Otherwise you will disturb the powder like substance (called the bloom) on the stalk.</a:t>
            </a:r>
          </a:p>
          <a:p>
            <a:pPr eaLnBrk="1" hangingPunct="1">
              <a:lnSpc>
                <a:spcPct val="90000"/>
              </a:lnSpc>
              <a:buFont typeface="Wingdings" panose="05000000000000000000" pitchFamily="2" charset="2"/>
              <a:buNone/>
            </a:pPr>
            <a:endParaRPr lang="en-US" altLang="en-US"/>
          </a:p>
          <a:p>
            <a:pPr eaLnBrk="1" hangingPunct="1">
              <a:lnSpc>
                <a:spcPct val="90000"/>
              </a:lnSpc>
              <a:buFont typeface="Wingdings" panose="05000000000000000000" pitchFamily="2" charset="2"/>
              <a:buNone/>
            </a:pPr>
            <a:r>
              <a:rPr lang="en-US" altLang="en-US"/>
              <a:t>    This is important.  More about correcting a misplaced fingerprint later.</a:t>
            </a:r>
          </a:p>
        </p:txBody>
      </p:sp>
      <p:pic>
        <p:nvPicPr>
          <p:cNvPr id="48134" name="Picture 6" descr="Picture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231775"/>
            <a:ext cx="2663825" cy="7089775"/>
          </a:xfrm>
          <a:prstGeom prst="rect">
            <a:avLst/>
          </a:prstGeom>
          <a:noFill/>
          <a:ln>
            <a:noFill/>
          </a:ln>
          <a:effectLst>
            <a:outerShdw blurRad="50800" dist="38100" dir="2700000" algn="tl">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5" name="Picture 7" descr="Picture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38125"/>
            <a:ext cx="2335213" cy="7096125"/>
          </a:xfrm>
          <a:prstGeom prst="rect">
            <a:avLst/>
          </a:prstGeom>
          <a:noFill/>
          <a:ln>
            <a:noFill/>
          </a:ln>
          <a:effectLst>
            <a:outerShdw blurRad="50800" dist="38100" dir="2700000" algn="tl">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Date Placeholder 3"/>
          <p:cNvSpPr>
            <a:spLocks noGrp="1"/>
          </p:cNvSpPr>
          <p:nvPr>
            <p:ph type="dt" sz="quarter" idx="10"/>
          </p:nvPr>
        </p:nvSpPr>
        <p:spPr>
          <a:noFill/>
        </p:spPr>
        <p:txBody>
          <a:bodyPr/>
          <a:lstStyle>
            <a:lvl1pPr>
              <a:defRPr sz="2000" b="1">
                <a:solidFill>
                  <a:schemeClr val="tx2"/>
                </a:solidFill>
                <a:latin typeface="Comic Sans MS" panose="030F0702030302020204" pitchFamily="66" charset="0"/>
                <a:cs typeface="Arial" panose="020B0604020202020204" pitchFamily="34" charset="0"/>
              </a:defRPr>
            </a:lvl1pPr>
            <a:lvl2pPr marL="742950" indent="-285750">
              <a:defRPr sz="2000" b="1">
                <a:solidFill>
                  <a:schemeClr val="tx2"/>
                </a:solidFill>
                <a:latin typeface="Comic Sans MS" panose="030F0702030302020204" pitchFamily="66" charset="0"/>
                <a:cs typeface="Arial" panose="020B0604020202020204" pitchFamily="34" charset="0"/>
              </a:defRPr>
            </a:lvl2pPr>
            <a:lvl3pPr marL="1143000" indent="-228600">
              <a:defRPr sz="2000" b="1">
                <a:solidFill>
                  <a:schemeClr val="tx2"/>
                </a:solidFill>
                <a:latin typeface="Comic Sans MS" panose="030F0702030302020204" pitchFamily="66" charset="0"/>
                <a:cs typeface="Arial" panose="020B0604020202020204" pitchFamily="34" charset="0"/>
              </a:defRPr>
            </a:lvl3pPr>
            <a:lvl4pPr marL="1600200" indent="-228600">
              <a:defRPr sz="2000" b="1">
                <a:solidFill>
                  <a:schemeClr val="tx2"/>
                </a:solidFill>
                <a:latin typeface="Comic Sans MS" panose="030F0702030302020204" pitchFamily="66" charset="0"/>
                <a:cs typeface="Arial" panose="020B0604020202020204" pitchFamily="34" charset="0"/>
              </a:defRPr>
            </a:lvl4pPr>
            <a:lvl5pPr marL="2057400" indent="-228600">
              <a:defRPr sz="2000" b="1">
                <a:solidFill>
                  <a:schemeClr val="tx2"/>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9pPr>
          </a:lstStyle>
          <a:p>
            <a:fld id="{672F795D-3128-4498-84F6-C1245B0058E8}" type="datetime1">
              <a:rPr lang="en-US" altLang="en-US" sz="1200" b="0" smtClean="0">
                <a:solidFill>
                  <a:schemeClr val="accent2"/>
                </a:solidFill>
                <a:latin typeface="Garamond" panose="02020404030301010803" pitchFamily="18" charset="0"/>
              </a:rPr>
              <a:pPr/>
              <a:t>10/4/2019</a:t>
            </a:fld>
            <a:endParaRPr lang="en-US" altLang="en-US" sz="1200" b="0">
              <a:solidFill>
                <a:schemeClr val="accent2"/>
              </a:solidFill>
              <a:latin typeface="Garamond" panose="02020404030301010803" pitchFamily="18" charset="0"/>
            </a:endParaRPr>
          </a:p>
        </p:txBody>
      </p:sp>
      <p:sp>
        <p:nvSpPr>
          <p:cNvPr id="50179" name="Slide Number Placeholder 5"/>
          <p:cNvSpPr>
            <a:spLocks noGrp="1"/>
          </p:cNvSpPr>
          <p:nvPr>
            <p:ph type="sldNum" sz="quarter" idx="12"/>
          </p:nvPr>
        </p:nvSpPr>
        <p:spPr>
          <a:noFill/>
        </p:spPr>
        <p:txBody>
          <a:bodyPr/>
          <a:lstStyle>
            <a:lvl1pPr>
              <a:defRPr sz="2000" b="1">
                <a:solidFill>
                  <a:schemeClr val="tx2"/>
                </a:solidFill>
                <a:latin typeface="Comic Sans MS" panose="030F0702030302020204" pitchFamily="66" charset="0"/>
                <a:cs typeface="Arial" panose="020B0604020202020204" pitchFamily="34" charset="0"/>
              </a:defRPr>
            </a:lvl1pPr>
            <a:lvl2pPr marL="742950" indent="-285750">
              <a:defRPr sz="2000" b="1">
                <a:solidFill>
                  <a:schemeClr val="tx2"/>
                </a:solidFill>
                <a:latin typeface="Comic Sans MS" panose="030F0702030302020204" pitchFamily="66" charset="0"/>
                <a:cs typeface="Arial" panose="020B0604020202020204" pitchFamily="34" charset="0"/>
              </a:defRPr>
            </a:lvl2pPr>
            <a:lvl3pPr marL="1143000" indent="-228600">
              <a:defRPr sz="2000" b="1">
                <a:solidFill>
                  <a:schemeClr val="tx2"/>
                </a:solidFill>
                <a:latin typeface="Comic Sans MS" panose="030F0702030302020204" pitchFamily="66" charset="0"/>
                <a:cs typeface="Arial" panose="020B0604020202020204" pitchFamily="34" charset="0"/>
              </a:defRPr>
            </a:lvl3pPr>
            <a:lvl4pPr marL="1600200" indent="-228600">
              <a:defRPr sz="2000" b="1">
                <a:solidFill>
                  <a:schemeClr val="tx2"/>
                </a:solidFill>
                <a:latin typeface="Comic Sans MS" panose="030F0702030302020204" pitchFamily="66" charset="0"/>
                <a:cs typeface="Arial" panose="020B0604020202020204" pitchFamily="34" charset="0"/>
              </a:defRPr>
            </a:lvl4pPr>
            <a:lvl5pPr marL="2057400" indent="-228600">
              <a:defRPr sz="2000" b="1">
                <a:solidFill>
                  <a:schemeClr val="tx2"/>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9pPr>
          </a:lstStyle>
          <a:p>
            <a:fld id="{5A691963-C041-4448-982F-962075AF53AB}" type="slidenum">
              <a:rPr lang="en-US" altLang="en-US" sz="1200" b="0" smtClean="0">
                <a:solidFill>
                  <a:schemeClr val="accent2"/>
                </a:solidFill>
                <a:latin typeface="Garamond" panose="02020404030301010803" pitchFamily="18" charset="0"/>
              </a:rPr>
              <a:pPr/>
              <a:t>12</a:t>
            </a:fld>
            <a:endParaRPr lang="en-US" altLang="en-US" sz="1200" b="0">
              <a:solidFill>
                <a:schemeClr val="accent2"/>
              </a:solidFill>
              <a:latin typeface="Garamond" panose="02020404030301010803" pitchFamily="18" charset="0"/>
            </a:endParaRPr>
          </a:p>
        </p:txBody>
      </p:sp>
      <p:sp>
        <p:nvSpPr>
          <p:cNvPr id="50180" name="Rectangle 2"/>
          <p:cNvSpPr>
            <a:spLocks noGrp="1" noChangeArrowheads="1"/>
          </p:cNvSpPr>
          <p:nvPr>
            <p:ph type="title"/>
          </p:nvPr>
        </p:nvSpPr>
        <p:spPr/>
        <p:txBody>
          <a:bodyPr/>
          <a:lstStyle/>
          <a:p>
            <a:pPr eaLnBrk="1" hangingPunct="1"/>
            <a:r>
              <a:rPr lang="en-US" altLang="en-US"/>
              <a:t>Stalk Length</a:t>
            </a:r>
          </a:p>
        </p:txBody>
      </p:sp>
      <p:sp>
        <p:nvSpPr>
          <p:cNvPr id="50181" name="Rectangle 3"/>
          <p:cNvSpPr>
            <a:spLocks noGrp="1" noChangeArrowheads="1"/>
          </p:cNvSpPr>
          <p:nvPr>
            <p:ph type="body" idx="1"/>
          </p:nvPr>
        </p:nvSpPr>
        <p:spPr>
          <a:xfrm>
            <a:off x="3810000" y="1905000"/>
            <a:ext cx="5181600" cy="4800600"/>
          </a:xfrm>
        </p:spPr>
        <p:txBody>
          <a:bodyPr/>
          <a:lstStyle/>
          <a:p>
            <a:pPr eaLnBrk="1" hangingPunct="1"/>
            <a:r>
              <a:rPr lang="en-US" altLang="en-US"/>
              <a:t>Cut all the stalk.  You may be trimming it later when you put it in the vase.</a:t>
            </a:r>
          </a:p>
          <a:p>
            <a:pPr eaLnBrk="1" hangingPunct="1"/>
            <a:r>
              <a:rPr lang="en-US" altLang="en-US"/>
              <a:t>However, it is much more difficult to “add” a stalk if the iris is too short for the vase!</a:t>
            </a:r>
          </a:p>
          <a:p>
            <a:pPr eaLnBrk="1" hangingPunct="1"/>
            <a:r>
              <a:rPr lang="en-US" altLang="en-US"/>
              <a:t>More about correcting stalk lengths later.</a:t>
            </a:r>
          </a:p>
        </p:txBody>
      </p:sp>
      <p:pic>
        <p:nvPicPr>
          <p:cNvPr id="50182" name="Picture 4" descr="Honorable Mention00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28600"/>
            <a:ext cx="2640013" cy="7086600"/>
          </a:xfrm>
          <a:prstGeom prst="rect">
            <a:avLst/>
          </a:prstGeom>
          <a:noFill/>
          <a:ln w="38100">
            <a:noFill/>
            <a:miter lim="800000"/>
            <a:headEnd/>
            <a:tailEnd/>
          </a:ln>
          <a:effectLst>
            <a:outerShdw blurRad="50800" dist="38100" dir="2700000" algn="tl">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993300"/>
                </a:solidFill>
                <a:miter lim="800000"/>
                <a:headEnd/>
                <a:tailEnd/>
              </a14:hiddenLine>
            </a:ext>
          </a:extLst>
        </p:spPr>
      </p:pic>
    </p:spTree>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Date Placeholder 3"/>
          <p:cNvSpPr>
            <a:spLocks noGrp="1"/>
          </p:cNvSpPr>
          <p:nvPr>
            <p:ph type="dt" sz="quarter" idx="10"/>
          </p:nvPr>
        </p:nvSpPr>
        <p:spPr>
          <a:noFill/>
        </p:spPr>
        <p:txBody>
          <a:bodyPr/>
          <a:lstStyle>
            <a:lvl1pPr>
              <a:defRPr sz="2000" b="1">
                <a:solidFill>
                  <a:schemeClr val="tx2"/>
                </a:solidFill>
                <a:latin typeface="Comic Sans MS" panose="030F0702030302020204" pitchFamily="66" charset="0"/>
                <a:cs typeface="Arial" panose="020B0604020202020204" pitchFamily="34" charset="0"/>
              </a:defRPr>
            </a:lvl1pPr>
            <a:lvl2pPr marL="742950" indent="-285750">
              <a:defRPr sz="2000" b="1">
                <a:solidFill>
                  <a:schemeClr val="tx2"/>
                </a:solidFill>
                <a:latin typeface="Comic Sans MS" panose="030F0702030302020204" pitchFamily="66" charset="0"/>
                <a:cs typeface="Arial" panose="020B0604020202020204" pitchFamily="34" charset="0"/>
              </a:defRPr>
            </a:lvl2pPr>
            <a:lvl3pPr marL="1143000" indent="-228600">
              <a:defRPr sz="2000" b="1">
                <a:solidFill>
                  <a:schemeClr val="tx2"/>
                </a:solidFill>
                <a:latin typeface="Comic Sans MS" panose="030F0702030302020204" pitchFamily="66" charset="0"/>
                <a:cs typeface="Arial" panose="020B0604020202020204" pitchFamily="34" charset="0"/>
              </a:defRPr>
            </a:lvl3pPr>
            <a:lvl4pPr marL="1600200" indent="-228600">
              <a:defRPr sz="2000" b="1">
                <a:solidFill>
                  <a:schemeClr val="tx2"/>
                </a:solidFill>
                <a:latin typeface="Comic Sans MS" panose="030F0702030302020204" pitchFamily="66" charset="0"/>
                <a:cs typeface="Arial" panose="020B0604020202020204" pitchFamily="34" charset="0"/>
              </a:defRPr>
            </a:lvl4pPr>
            <a:lvl5pPr marL="2057400" indent="-228600">
              <a:defRPr sz="2000" b="1">
                <a:solidFill>
                  <a:schemeClr val="tx2"/>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9pPr>
          </a:lstStyle>
          <a:p>
            <a:fld id="{051B5337-933A-42F7-8F19-58719A237F59}" type="datetime1">
              <a:rPr lang="en-US" altLang="en-US" sz="1200" b="0" smtClean="0">
                <a:solidFill>
                  <a:schemeClr val="accent2"/>
                </a:solidFill>
                <a:latin typeface="Garamond" panose="02020404030301010803" pitchFamily="18" charset="0"/>
              </a:rPr>
              <a:pPr/>
              <a:t>10/4/2019</a:t>
            </a:fld>
            <a:endParaRPr lang="en-US" altLang="en-US" sz="1200" b="0">
              <a:solidFill>
                <a:schemeClr val="accent2"/>
              </a:solidFill>
              <a:latin typeface="Garamond" panose="02020404030301010803" pitchFamily="18" charset="0"/>
            </a:endParaRPr>
          </a:p>
        </p:txBody>
      </p:sp>
      <p:sp>
        <p:nvSpPr>
          <p:cNvPr id="52227" name="Slide Number Placeholder 5"/>
          <p:cNvSpPr>
            <a:spLocks noGrp="1"/>
          </p:cNvSpPr>
          <p:nvPr>
            <p:ph type="sldNum" sz="quarter" idx="12"/>
          </p:nvPr>
        </p:nvSpPr>
        <p:spPr>
          <a:noFill/>
        </p:spPr>
        <p:txBody>
          <a:bodyPr/>
          <a:lstStyle>
            <a:lvl1pPr>
              <a:defRPr sz="2000" b="1">
                <a:solidFill>
                  <a:schemeClr val="tx2"/>
                </a:solidFill>
                <a:latin typeface="Comic Sans MS" panose="030F0702030302020204" pitchFamily="66" charset="0"/>
                <a:cs typeface="Arial" panose="020B0604020202020204" pitchFamily="34" charset="0"/>
              </a:defRPr>
            </a:lvl1pPr>
            <a:lvl2pPr marL="742950" indent="-285750">
              <a:defRPr sz="2000" b="1">
                <a:solidFill>
                  <a:schemeClr val="tx2"/>
                </a:solidFill>
                <a:latin typeface="Comic Sans MS" panose="030F0702030302020204" pitchFamily="66" charset="0"/>
                <a:cs typeface="Arial" panose="020B0604020202020204" pitchFamily="34" charset="0"/>
              </a:defRPr>
            </a:lvl2pPr>
            <a:lvl3pPr marL="1143000" indent="-228600">
              <a:defRPr sz="2000" b="1">
                <a:solidFill>
                  <a:schemeClr val="tx2"/>
                </a:solidFill>
                <a:latin typeface="Comic Sans MS" panose="030F0702030302020204" pitchFamily="66" charset="0"/>
                <a:cs typeface="Arial" panose="020B0604020202020204" pitchFamily="34" charset="0"/>
              </a:defRPr>
            </a:lvl3pPr>
            <a:lvl4pPr marL="1600200" indent="-228600">
              <a:defRPr sz="2000" b="1">
                <a:solidFill>
                  <a:schemeClr val="tx2"/>
                </a:solidFill>
                <a:latin typeface="Comic Sans MS" panose="030F0702030302020204" pitchFamily="66" charset="0"/>
                <a:cs typeface="Arial" panose="020B0604020202020204" pitchFamily="34" charset="0"/>
              </a:defRPr>
            </a:lvl4pPr>
            <a:lvl5pPr marL="2057400" indent="-228600">
              <a:defRPr sz="2000" b="1">
                <a:solidFill>
                  <a:schemeClr val="tx2"/>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9pPr>
          </a:lstStyle>
          <a:p>
            <a:fld id="{042DD506-20FF-47AB-AF21-342AC12A6787}" type="slidenum">
              <a:rPr lang="en-US" altLang="en-US" sz="1200" b="0" smtClean="0">
                <a:solidFill>
                  <a:schemeClr val="accent2"/>
                </a:solidFill>
                <a:latin typeface="Garamond" panose="02020404030301010803" pitchFamily="18" charset="0"/>
              </a:rPr>
              <a:pPr/>
              <a:t>13</a:t>
            </a:fld>
            <a:endParaRPr lang="en-US" altLang="en-US" sz="1200" b="0">
              <a:solidFill>
                <a:schemeClr val="accent2"/>
              </a:solidFill>
              <a:latin typeface="Garamond" panose="02020404030301010803" pitchFamily="18" charset="0"/>
            </a:endParaRPr>
          </a:p>
        </p:txBody>
      </p:sp>
      <p:sp>
        <p:nvSpPr>
          <p:cNvPr id="52228" name="Rectangle 2"/>
          <p:cNvSpPr>
            <a:spLocks noGrp="1" noChangeArrowheads="1"/>
          </p:cNvSpPr>
          <p:nvPr>
            <p:ph type="title"/>
          </p:nvPr>
        </p:nvSpPr>
        <p:spPr>
          <a:xfrm>
            <a:off x="4876800" y="0"/>
            <a:ext cx="3962400" cy="1322388"/>
          </a:xfrm>
        </p:spPr>
        <p:txBody>
          <a:bodyPr/>
          <a:lstStyle/>
          <a:p>
            <a:pPr eaLnBrk="1" hangingPunct="1"/>
            <a:r>
              <a:rPr lang="en-US" altLang="en-US" sz="3800"/>
              <a:t>Avoid Watering Overhead</a:t>
            </a:r>
          </a:p>
        </p:txBody>
      </p:sp>
      <p:sp>
        <p:nvSpPr>
          <p:cNvPr id="52229" name="Rectangle 3"/>
          <p:cNvSpPr>
            <a:spLocks noGrp="1" noChangeArrowheads="1"/>
          </p:cNvSpPr>
          <p:nvPr>
            <p:ph type="body" idx="1"/>
          </p:nvPr>
        </p:nvSpPr>
        <p:spPr/>
        <p:txBody>
          <a:bodyPr/>
          <a:lstStyle/>
          <a:p>
            <a:pPr eaLnBrk="1" hangingPunct="1"/>
            <a:r>
              <a:rPr lang="en-US" altLang="en-US"/>
              <a:t>Overhead watering can leave water spots on your darker irises.</a:t>
            </a:r>
          </a:p>
          <a:p>
            <a:pPr eaLnBrk="1" hangingPunct="1"/>
            <a:r>
              <a:rPr lang="en-US" altLang="en-US"/>
              <a:t>Water from below within a few days from the show.</a:t>
            </a:r>
          </a:p>
        </p:txBody>
      </p:sp>
      <p:pic>
        <p:nvPicPr>
          <p:cNvPr id="52230" name="Picture 5" descr="ChickasawSue05_10_200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8400" y="4700588"/>
            <a:ext cx="2438400" cy="2157412"/>
          </a:xfrm>
          <a:prstGeom prst="rect">
            <a:avLst/>
          </a:prstGeom>
          <a:noFill/>
          <a:ln w="38100">
            <a:noFill/>
            <a:miter lim="800000"/>
            <a:headEnd/>
            <a:tailEnd/>
          </a:ln>
          <a:effectLst>
            <a:outerShdw blurRad="50800" dist="38100" dir="2700000" algn="tl">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993300"/>
                </a:solidFill>
                <a:miter lim="800000"/>
                <a:headEnd/>
                <a:tailEnd/>
              </a14:hiddenLine>
            </a:ext>
          </a:extLst>
        </p:spPr>
      </p:pic>
      <p:pic>
        <p:nvPicPr>
          <p:cNvPr id="52231" name="Picture 7" descr="Dark Passion 2005_0_24_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133850"/>
            <a:ext cx="3048000" cy="2724150"/>
          </a:xfrm>
          <a:prstGeom prst="rect">
            <a:avLst/>
          </a:prstGeom>
          <a:noFill/>
          <a:ln w="38100">
            <a:noFill/>
            <a:miter lim="800000"/>
            <a:headEnd/>
            <a:tailEnd/>
          </a:ln>
          <a:effectLst>
            <a:outerShdw blurRad="50800" dist="38100" dir="2700000" algn="tl">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993300"/>
                </a:solidFill>
                <a:miter lim="800000"/>
                <a:headEnd/>
                <a:tailEnd/>
              </a14:hiddenLine>
            </a:ext>
          </a:extLst>
        </p:spPr>
      </p:pic>
      <p:pic>
        <p:nvPicPr>
          <p:cNvPr id="52232" name="Picture 8" descr="WaterfSpot Wench000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52400"/>
            <a:ext cx="4876800" cy="4254500"/>
          </a:xfrm>
          <a:prstGeom prst="rect">
            <a:avLst/>
          </a:prstGeom>
          <a:noFill/>
          <a:ln w="38100">
            <a:noFill/>
            <a:miter lim="800000"/>
            <a:headEnd/>
            <a:tailEnd/>
          </a:ln>
          <a:effectLst>
            <a:outerShdw blurRad="50800" dist="38100" dir="2700000" algn="tl">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993300"/>
                </a:solidFill>
                <a:miter lim="800000"/>
                <a:headEnd/>
                <a:tailEnd/>
              </a14:hiddenLine>
            </a:ext>
          </a:extLst>
        </p:spPr>
      </p:pic>
      <p:pic>
        <p:nvPicPr>
          <p:cNvPr id="52233" name="Picture 6" descr="Dantes Inferno 2005_0_24_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71800" y="3352800"/>
            <a:ext cx="2671763" cy="2743200"/>
          </a:xfrm>
          <a:prstGeom prst="rect">
            <a:avLst/>
          </a:prstGeom>
          <a:noFill/>
          <a:ln w="38100">
            <a:noFill/>
            <a:miter lim="800000"/>
            <a:headEnd/>
            <a:tailEnd/>
          </a:ln>
          <a:effectLst>
            <a:outerShdw blurRad="50800" dist="38100" dir="2700000" algn="tl">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993300"/>
                </a:solidFill>
                <a:miter lim="800000"/>
                <a:headEnd/>
                <a:tailEnd/>
              </a14:hiddenLine>
            </a:ext>
          </a:extLst>
        </p:spPr>
      </p:pic>
    </p:spTree>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Date Placeholder 3"/>
          <p:cNvSpPr>
            <a:spLocks noGrp="1"/>
          </p:cNvSpPr>
          <p:nvPr>
            <p:ph type="dt" sz="quarter" idx="10"/>
          </p:nvPr>
        </p:nvSpPr>
        <p:spPr>
          <a:noFill/>
        </p:spPr>
        <p:txBody>
          <a:bodyPr/>
          <a:lstStyle>
            <a:lvl1pPr>
              <a:defRPr sz="2000" b="1">
                <a:solidFill>
                  <a:schemeClr val="tx2"/>
                </a:solidFill>
                <a:latin typeface="Comic Sans MS" panose="030F0702030302020204" pitchFamily="66" charset="0"/>
                <a:cs typeface="Arial" panose="020B0604020202020204" pitchFamily="34" charset="0"/>
              </a:defRPr>
            </a:lvl1pPr>
            <a:lvl2pPr marL="742950" indent="-285750">
              <a:defRPr sz="2000" b="1">
                <a:solidFill>
                  <a:schemeClr val="tx2"/>
                </a:solidFill>
                <a:latin typeface="Comic Sans MS" panose="030F0702030302020204" pitchFamily="66" charset="0"/>
                <a:cs typeface="Arial" panose="020B0604020202020204" pitchFamily="34" charset="0"/>
              </a:defRPr>
            </a:lvl2pPr>
            <a:lvl3pPr marL="1143000" indent="-228600">
              <a:defRPr sz="2000" b="1">
                <a:solidFill>
                  <a:schemeClr val="tx2"/>
                </a:solidFill>
                <a:latin typeface="Comic Sans MS" panose="030F0702030302020204" pitchFamily="66" charset="0"/>
                <a:cs typeface="Arial" panose="020B0604020202020204" pitchFamily="34" charset="0"/>
              </a:defRPr>
            </a:lvl3pPr>
            <a:lvl4pPr marL="1600200" indent="-228600">
              <a:defRPr sz="2000" b="1">
                <a:solidFill>
                  <a:schemeClr val="tx2"/>
                </a:solidFill>
                <a:latin typeface="Comic Sans MS" panose="030F0702030302020204" pitchFamily="66" charset="0"/>
                <a:cs typeface="Arial" panose="020B0604020202020204" pitchFamily="34" charset="0"/>
              </a:defRPr>
            </a:lvl4pPr>
            <a:lvl5pPr marL="2057400" indent="-228600">
              <a:defRPr sz="2000" b="1">
                <a:solidFill>
                  <a:schemeClr val="tx2"/>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9pPr>
          </a:lstStyle>
          <a:p>
            <a:fld id="{98BB36DD-AF49-4C84-960E-9B9CFBAE8EF7}" type="datetime1">
              <a:rPr lang="en-US" altLang="en-US" sz="1200" b="0" smtClean="0">
                <a:solidFill>
                  <a:schemeClr val="accent2"/>
                </a:solidFill>
                <a:latin typeface="Garamond" panose="02020404030301010803" pitchFamily="18" charset="0"/>
              </a:rPr>
              <a:pPr/>
              <a:t>10/4/2019</a:t>
            </a:fld>
            <a:endParaRPr lang="en-US" altLang="en-US" sz="1200" b="0">
              <a:solidFill>
                <a:schemeClr val="accent2"/>
              </a:solidFill>
              <a:latin typeface="Garamond" panose="02020404030301010803" pitchFamily="18" charset="0"/>
            </a:endParaRPr>
          </a:p>
        </p:txBody>
      </p:sp>
      <p:sp>
        <p:nvSpPr>
          <p:cNvPr id="54275" name="Slide Number Placeholder 5"/>
          <p:cNvSpPr>
            <a:spLocks noGrp="1"/>
          </p:cNvSpPr>
          <p:nvPr>
            <p:ph type="sldNum" sz="quarter" idx="12"/>
          </p:nvPr>
        </p:nvSpPr>
        <p:spPr>
          <a:noFill/>
        </p:spPr>
        <p:txBody>
          <a:bodyPr/>
          <a:lstStyle>
            <a:lvl1pPr>
              <a:defRPr sz="2000" b="1">
                <a:solidFill>
                  <a:schemeClr val="tx2"/>
                </a:solidFill>
                <a:latin typeface="Comic Sans MS" panose="030F0702030302020204" pitchFamily="66" charset="0"/>
                <a:cs typeface="Arial" panose="020B0604020202020204" pitchFamily="34" charset="0"/>
              </a:defRPr>
            </a:lvl1pPr>
            <a:lvl2pPr marL="742950" indent="-285750">
              <a:defRPr sz="2000" b="1">
                <a:solidFill>
                  <a:schemeClr val="tx2"/>
                </a:solidFill>
                <a:latin typeface="Comic Sans MS" panose="030F0702030302020204" pitchFamily="66" charset="0"/>
                <a:cs typeface="Arial" panose="020B0604020202020204" pitchFamily="34" charset="0"/>
              </a:defRPr>
            </a:lvl2pPr>
            <a:lvl3pPr marL="1143000" indent="-228600">
              <a:defRPr sz="2000" b="1">
                <a:solidFill>
                  <a:schemeClr val="tx2"/>
                </a:solidFill>
                <a:latin typeface="Comic Sans MS" panose="030F0702030302020204" pitchFamily="66" charset="0"/>
                <a:cs typeface="Arial" panose="020B0604020202020204" pitchFamily="34" charset="0"/>
              </a:defRPr>
            </a:lvl3pPr>
            <a:lvl4pPr marL="1600200" indent="-228600">
              <a:defRPr sz="2000" b="1">
                <a:solidFill>
                  <a:schemeClr val="tx2"/>
                </a:solidFill>
                <a:latin typeface="Comic Sans MS" panose="030F0702030302020204" pitchFamily="66" charset="0"/>
                <a:cs typeface="Arial" panose="020B0604020202020204" pitchFamily="34" charset="0"/>
              </a:defRPr>
            </a:lvl4pPr>
            <a:lvl5pPr marL="2057400" indent="-228600">
              <a:defRPr sz="2000" b="1">
                <a:solidFill>
                  <a:schemeClr val="tx2"/>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9pPr>
          </a:lstStyle>
          <a:p>
            <a:fld id="{E8489CDE-EB05-43CA-9B56-5CB5355C3FC7}" type="slidenum">
              <a:rPr lang="en-US" altLang="en-US" sz="1200" b="0" smtClean="0">
                <a:solidFill>
                  <a:schemeClr val="accent2"/>
                </a:solidFill>
                <a:latin typeface="Garamond" panose="02020404030301010803" pitchFamily="18" charset="0"/>
              </a:rPr>
              <a:pPr/>
              <a:t>14</a:t>
            </a:fld>
            <a:endParaRPr lang="en-US" altLang="en-US" sz="1200" b="0">
              <a:solidFill>
                <a:schemeClr val="accent2"/>
              </a:solidFill>
              <a:latin typeface="Garamond" panose="02020404030301010803" pitchFamily="18" charset="0"/>
            </a:endParaRPr>
          </a:p>
        </p:txBody>
      </p:sp>
      <p:sp>
        <p:nvSpPr>
          <p:cNvPr id="54276" name="Rectangle 2"/>
          <p:cNvSpPr>
            <a:spLocks noGrp="1" noChangeArrowheads="1"/>
          </p:cNvSpPr>
          <p:nvPr>
            <p:ph type="title"/>
          </p:nvPr>
        </p:nvSpPr>
        <p:spPr/>
        <p:txBody>
          <a:bodyPr/>
          <a:lstStyle/>
          <a:p>
            <a:pPr eaLnBrk="1" hangingPunct="1"/>
            <a:r>
              <a:rPr lang="en-US" altLang="en-US"/>
              <a:t>Small Tears</a:t>
            </a:r>
          </a:p>
        </p:txBody>
      </p:sp>
      <p:sp>
        <p:nvSpPr>
          <p:cNvPr id="54277" name="Rectangle 3"/>
          <p:cNvSpPr>
            <a:spLocks noGrp="1" noChangeArrowheads="1"/>
          </p:cNvSpPr>
          <p:nvPr>
            <p:ph type="body" idx="1"/>
          </p:nvPr>
        </p:nvSpPr>
        <p:spPr/>
        <p:txBody>
          <a:bodyPr/>
          <a:lstStyle/>
          <a:p>
            <a:pPr eaLnBrk="1" hangingPunct="1"/>
            <a:r>
              <a:rPr lang="en-US" altLang="en-US"/>
              <a:t>The judges don’t count off too much for small tears.  Blue ribbons are still possible.</a:t>
            </a:r>
          </a:p>
          <a:p>
            <a:pPr eaLnBrk="1" hangingPunct="1"/>
            <a:r>
              <a:rPr lang="en-US" altLang="en-US"/>
              <a:t>Larger tears should be avoided</a:t>
            </a:r>
          </a:p>
        </p:txBody>
      </p:sp>
      <p:pic>
        <p:nvPicPr>
          <p:cNvPr id="54278" name="Picture 4" descr="Show2006_007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962400"/>
            <a:ext cx="2931619" cy="2895600"/>
          </a:xfrm>
          <a:prstGeom prst="rect">
            <a:avLst/>
          </a:prstGeom>
          <a:noFill/>
          <a:ln w="38100">
            <a:noFill/>
            <a:miter lim="800000"/>
            <a:headEnd/>
            <a:tailEnd/>
          </a:ln>
          <a:effectLst>
            <a:outerShdw blurRad="50800" dist="38100" dir="2700000" algn="tl">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993300"/>
                </a:solidFill>
                <a:miter lim="800000"/>
                <a:headEnd/>
                <a:tailEnd/>
              </a14:hiddenLine>
            </a:ext>
          </a:extLst>
        </p:spPr>
      </p:pic>
      <p:pic>
        <p:nvPicPr>
          <p:cNvPr id="54279" name="Picture 5" descr="Show2006_007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9200" y="685800"/>
            <a:ext cx="2952750" cy="3124200"/>
          </a:xfrm>
          <a:prstGeom prst="rect">
            <a:avLst/>
          </a:prstGeom>
          <a:noFill/>
          <a:ln w="38100">
            <a:noFill/>
            <a:miter lim="800000"/>
            <a:headEnd/>
            <a:tailEnd/>
          </a:ln>
          <a:effectLst>
            <a:outerShdw blurRad="50800" dist="38100" dir="2700000" algn="tl">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993300"/>
                </a:solidFill>
                <a:miter lim="800000"/>
                <a:headEnd/>
                <a:tailEnd/>
              </a14:hiddenLine>
            </a:ext>
          </a:extLst>
        </p:spPr>
      </p:pic>
      <p:pic>
        <p:nvPicPr>
          <p:cNvPr id="54280" name="Picture 6" descr="Best Bet Tear000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95600" y="3962400"/>
            <a:ext cx="2927350" cy="2895600"/>
          </a:xfrm>
          <a:prstGeom prst="rect">
            <a:avLst/>
          </a:prstGeom>
          <a:noFill/>
          <a:ln w="38100">
            <a:noFill/>
            <a:miter lim="800000"/>
            <a:headEnd/>
            <a:tailEnd/>
          </a:ln>
          <a:effectLst>
            <a:outerShdw blurRad="50800" dist="38100" dir="2700000" algn="tl">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993300"/>
                </a:solidFill>
                <a:miter lim="800000"/>
                <a:headEnd/>
                <a:tailEnd/>
              </a14:hiddenLine>
            </a:ext>
          </a:extLst>
        </p:spPr>
      </p:pic>
    </p:spTree>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Date Placeholder 3"/>
          <p:cNvSpPr>
            <a:spLocks noGrp="1"/>
          </p:cNvSpPr>
          <p:nvPr>
            <p:ph type="dt" sz="quarter" idx="10"/>
          </p:nvPr>
        </p:nvSpPr>
        <p:spPr>
          <a:noFill/>
        </p:spPr>
        <p:txBody>
          <a:bodyPr/>
          <a:lstStyle>
            <a:lvl1pPr>
              <a:defRPr sz="2000" b="1">
                <a:solidFill>
                  <a:schemeClr val="tx2"/>
                </a:solidFill>
                <a:latin typeface="Comic Sans MS" panose="030F0702030302020204" pitchFamily="66" charset="0"/>
                <a:cs typeface="Arial" panose="020B0604020202020204" pitchFamily="34" charset="0"/>
              </a:defRPr>
            </a:lvl1pPr>
            <a:lvl2pPr marL="742950" indent="-285750">
              <a:defRPr sz="2000" b="1">
                <a:solidFill>
                  <a:schemeClr val="tx2"/>
                </a:solidFill>
                <a:latin typeface="Comic Sans MS" panose="030F0702030302020204" pitchFamily="66" charset="0"/>
                <a:cs typeface="Arial" panose="020B0604020202020204" pitchFamily="34" charset="0"/>
              </a:defRPr>
            </a:lvl2pPr>
            <a:lvl3pPr marL="1143000" indent="-228600">
              <a:defRPr sz="2000" b="1">
                <a:solidFill>
                  <a:schemeClr val="tx2"/>
                </a:solidFill>
                <a:latin typeface="Comic Sans MS" panose="030F0702030302020204" pitchFamily="66" charset="0"/>
                <a:cs typeface="Arial" panose="020B0604020202020204" pitchFamily="34" charset="0"/>
              </a:defRPr>
            </a:lvl3pPr>
            <a:lvl4pPr marL="1600200" indent="-228600">
              <a:defRPr sz="2000" b="1">
                <a:solidFill>
                  <a:schemeClr val="tx2"/>
                </a:solidFill>
                <a:latin typeface="Comic Sans MS" panose="030F0702030302020204" pitchFamily="66" charset="0"/>
                <a:cs typeface="Arial" panose="020B0604020202020204" pitchFamily="34" charset="0"/>
              </a:defRPr>
            </a:lvl4pPr>
            <a:lvl5pPr marL="2057400" indent="-228600">
              <a:defRPr sz="2000" b="1">
                <a:solidFill>
                  <a:schemeClr val="tx2"/>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9pPr>
          </a:lstStyle>
          <a:p>
            <a:fld id="{61070E91-3D39-4338-9035-66D791DD3F33}" type="datetime1">
              <a:rPr lang="en-US" altLang="en-US" sz="1200" b="0" smtClean="0">
                <a:solidFill>
                  <a:schemeClr val="accent2"/>
                </a:solidFill>
                <a:latin typeface="Garamond" panose="02020404030301010803" pitchFamily="18" charset="0"/>
              </a:rPr>
              <a:pPr/>
              <a:t>10/4/2019</a:t>
            </a:fld>
            <a:endParaRPr lang="en-US" altLang="en-US" sz="1200" b="0">
              <a:solidFill>
                <a:schemeClr val="accent2"/>
              </a:solidFill>
              <a:latin typeface="Garamond" panose="02020404030301010803" pitchFamily="18" charset="0"/>
            </a:endParaRPr>
          </a:p>
        </p:txBody>
      </p:sp>
      <p:sp>
        <p:nvSpPr>
          <p:cNvPr id="56323" name="Slide Number Placeholder 5"/>
          <p:cNvSpPr>
            <a:spLocks noGrp="1"/>
          </p:cNvSpPr>
          <p:nvPr>
            <p:ph type="sldNum" sz="quarter" idx="12"/>
          </p:nvPr>
        </p:nvSpPr>
        <p:spPr>
          <a:noFill/>
        </p:spPr>
        <p:txBody>
          <a:bodyPr/>
          <a:lstStyle>
            <a:lvl1pPr>
              <a:defRPr sz="2000" b="1">
                <a:solidFill>
                  <a:schemeClr val="tx2"/>
                </a:solidFill>
                <a:latin typeface="Comic Sans MS" panose="030F0702030302020204" pitchFamily="66" charset="0"/>
                <a:cs typeface="Arial" panose="020B0604020202020204" pitchFamily="34" charset="0"/>
              </a:defRPr>
            </a:lvl1pPr>
            <a:lvl2pPr marL="742950" indent="-285750">
              <a:defRPr sz="2000" b="1">
                <a:solidFill>
                  <a:schemeClr val="tx2"/>
                </a:solidFill>
                <a:latin typeface="Comic Sans MS" panose="030F0702030302020204" pitchFamily="66" charset="0"/>
                <a:cs typeface="Arial" panose="020B0604020202020204" pitchFamily="34" charset="0"/>
              </a:defRPr>
            </a:lvl2pPr>
            <a:lvl3pPr marL="1143000" indent="-228600">
              <a:defRPr sz="2000" b="1">
                <a:solidFill>
                  <a:schemeClr val="tx2"/>
                </a:solidFill>
                <a:latin typeface="Comic Sans MS" panose="030F0702030302020204" pitchFamily="66" charset="0"/>
                <a:cs typeface="Arial" panose="020B0604020202020204" pitchFamily="34" charset="0"/>
              </a:defRPr>
            </a:lvl3pPr>
            <a:lvl4pPr marL="1600200" indent="-228600">
              <a:defRPr sz="2000" b="1">
                <a:solidFill>
                  <a:schemeClr val="tx2"/>
                </a:solidFill>
                <a:latin typeface="Comic Sans MS" panose="030F0702030302020204" pitchFamily="66" charset="0"/>
                <a:cs typeface="Arial" panose="020B0604020202020204" pitchFamily="34" charset="0"/>
              </a:defRPr>
            </a:lvl4pPr>
            <a:lvl5pPr marL="2057400" indent="-228600">
              <a:defRPr sz="2000" b="1">
                <a:solidFill>
                  <a:schemeClr val="tx2"/>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9pPr>
          </a:lstStyle>
          <a:p>
            <a:fld id="{D5E33A4B-8410-47E9-8477-83EB7B7A337C}" type="slidenum">
              <a:rPr lang="en-US" altLang="en-US" sz="1200" b="0" smtClean="0">
                <a:solidFill>
                  <a:schemeClr val="accent2"/>
                </a:solidFill>
                <a:latin typeface="Garamond" panose="02020404030301010803" pitchFamily="18" charset="0"/>
              </a:rPr>
              <a:pPr/>
              <a:t>15</a:t>
            </a:fld>
            <a:endParaRPr lang="en-US" altLang="en-US" sz="1200" b="0">
              <a:solidFill>
                <a:schemeClr val="accent2"/>
              </a:solidFill>
              <a:latin typeface="Garamond" panose="02020404030301010803" pitchFamily="18" charset="0"/>
            </a:endParaRPr>
          </a:p>
        </p:txBody>
      </p:sp>
      <p:sp>
        <p:nvSpPr>
          <p:cNvPr id="56324" name="Rectangle 2"/>
          <p:cNvSpPr>
            <a:spLocks noGrp="1" noChangeArrowheads="1"/>
          </p:cNvSpPr>
          <p:nvPr>
            <p:ph type="title"/>
          </p:nvPr>
        </p:nvSpPr>
        <p:spPr>
          <a:xfrm>
            <a:off x="3124200" y="0"/>
            <a:ext cx="5410200" cy="1322388"/>
          </a:xfrm>
        </p:spPr>
        <p:txBody>
          <a:bodyPr/>
          <a:lstStyle/>
          <a:p>
            <a:pPr eaLnBrk="1" hangingPunct="1"/>
            <a:r>
              <a:rPr lang="en-US" altLang="en-US"/>
              <a:t>Candelabras</a:t>
            </a:r>
          </a:p>
        </p:txBody>
      </p:sp>
      <p:sp>
        <p:nvSpPr>
          <p:cNvPr id="56325" name="Rectangle 3"/>
          <p:cNvSpPr>
            <a:spLocks noGrp="1" noChangeArrowheads="1"/>
          </p:cNvSpPr>
          <p:nvPr>
            <p:ph type="body" idx="1"/>
          </p:nvPr>
        </p:nvSpPr>
        <p:spPr>
          <a:xfrm>
            <a:off x="914400" y="1828800"/>
            <a:ext cx="4114800" cy="4419600"/>
          </a:xfrm>
        </p:spPr>
        <p:txBody>
          <a:bodyPr/>
          <a:lstStyle/>
          <a:p>
            <a:pPr eaLnBrk="1" hangingPunct="1">
              <a:buFont typeface="Wingdings" panose="05000000000000000000" pitchFamily="2" charset="2"/>
              <a:buNone/>
            </a:pPr>
            <a:r>
              <a:rPr lang="en-US" altLang="en-US"/>
              <a:t>The TBs should have a candelabra like stalk.  The flowers should not be crowding the stems or each other. </a:t>
            </a:r>
          </a:p>
          <a:p>
            <a:pPr eaLnBrk="1" hangingPunct="1">
              <a:buFont typeface="Wingdings" panose="05000000000000000000" pitchFamily="2" charset="2"/>
              <a:buNone/>
            </a:pPr>
            <a:r>
              <a:rPr lang="en-US" altLang="en-US"/>
              <a:t>Select an iris that holds the flowers well away from the stem.</a:t>
            </a:r>
          </a:p>
          <a:p>
            <a:pPr eaLnBrk="1" hangingPunct="1">
              <a:buFont typeface="Wingdings" panose="05000000000000000000" pitchFamily="2" charset="2"/>
              <a:buNone/>
            </a:pPr>
            <a:endParaRPr lang="en-US" altLang="en-US"/>
          </a:p>
          <a:p>
            <a:pPr eaLnBrk="1" hangingPunct="1">
              <a:buFont typeface="Wingdings" panose="05000000000000000000" pitchFamily="2" charset="2"/>
              <a:buNone/>
            </a:pPr>
            <a:r>
              <a:rPr lang="en-US" altLang="en-US" sz="1800" i="1">
                <a:solidFill>
                  <a:schemeClr val="tx2"/>
                </a:solidFill>
              </a:rPr>
              <a:t>Note:  The queen of show will most assuredly have a candelabra stalk if it is a TB.</a:t>
            </a:r>
          </a:p>
          <a:p>
            <a:pPr eaLnBrk="1" hangingPunct="1">
              <a:buFont typeface="Wingdings" panose="05000000000000000000" pitchFamily="2" charset="2"/>
              <a:buNone/>
            </a:pPr>
            <a:endParaRPr lang="en-US" altLang="en-US"/>
          </a:p>
        </p:txBody>
      </p:sp>
      <p:pic>
        <p:nvPicPr>
          <p:cNvPr id="56326" name="Picture 14" descr="2006 Show_Island Sur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4600" y="1447800"/>
            <a:ext cx="2663825" cy="4876800"/>
          </a:xfrm>
          <a:prstGeom prst="rect">
            <a:avLst/>
          </a:prstGeom>
          <a:noFill/>
          <a:ln w="38100">
            <a:noFill/>
            <a:miter lim="800000"/>
            <a:headEnd/>
            <a:tailEnd/>
          </a:ln>
          <a:effectLst>
            <a:outerShdw blurRad="50800" dist="38100" dir="2700000" algn="tl">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993300"/>
                </a:solidFill>
                <a:miter lim="800000"/>
                <a:headEnd/>
                <a:tailEnd/>
              </a14:hiddenLine>
            </a:ext>
          </a:extLst>
        </p:spPr>
      </p:pic>
      <p:sp>
        <p:nvSpPr>
          <p:cNvPr id="56327" name="Text Box 16"/>
          <p:cNvSpPr txBox="1">
            <a:spLocks noChangeArrowheads="1"/>
          </p:cNvSpPr>
          <p:nvPr/>
        </p:nvSpPr>
        <p:spPr bwMode="auto">
          <a:xfrm>
            <a:off x="6629400" y="6324600"/>
            <a:ext cx="2286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40161" dir="20493903" algn="ctr" rotWithShape="0">
                    <a:srgbClr val="BC5E00">
                      <a:alpha val="50000"/>
                    </a:srgbClr>
                  </a:outerShdw>
                </a:effectLst>
              </a14:hiddenEffects>
            </a:ext>
          </a:extLst>
        </p:spPr>
        <p:txBody>
          <a:bodyPr>
            <a:spAutoFit/>
          </a:bodyPr>
          <a:lstStyle>
            <a:lvl1pPr>
              <a:defRPr sz="2000" b="1">
                <a:solidFill>
                  <a:schemeClr val="tx2"/>
                </a:solidFill>
                <a:latin typeface="Comic Sans MS" panose="030F0702030302020204" pitchFamily="66" charset="0"/>
                <a:cs typeface="Arial" panose="020B0604020202020204" pitchFamily="34" charset="0"/>
              </a:defRPr>
            </a:lvl1pPr>
            <a:lvl2pPr marL="742950" indent="-285750">
              <a:defRPr sz="2000" b="1">
                <a:solidFill>
                  <a:schemeClr val="tx2"/>
                </a:solidFill>
                <a:latin typeface="Comic Sans MS" panose="030F0702030302020204" pitchFamily="66" charset="0"/>
                <a:cs typeface="Arial" panose="020B0604020202020204" pitchFamily="34" charset="0"/>
              </a:defRPr>
            </a:lvl2pPr>
            <a:lvl3pPr marL="1143000" indent="-228600">
              <a:defRPr sz="2000" b="1">
                <a:solidFill>
                  <a:schemeClr val="tx2"/>
                </a:solidFill>
                <a:latin typeface="Comic Sans MS" panose="030F0702030302020204" pitchFamily="66" charset="0"/>
                <a:cs typeface="Arial" panose="020B0604020202020204" pitchFamily="34" charset="0"/>
              </a:defRPr>
            </a:lvl3pPr>
            <a:lvl4pPr marL="1600200" indent="-228600">
              <a:defRPr sz="2000" b="1">
                <a:solidFill>
                  <a:schemeClr val="tx2"/>
                </a:solidFill>
                <a:latin typeface="Comic Sans MS" panose="030F0702030302020204" pitchFamily="66" charset="0"/>
                <a:cs typeface="Arial" panose="020B0604020202020204" pitchFamily="34" charset="0"/>
              </a:defRPr>
            </a:lvl4pPr>
            <a:lvl5pPr marL="2057400" indent="-228600">
              <a:defRPr sz="2000" b="1">
                <a:solidFill>
                  <a:schemeClr val="tx2"/>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9pPr>
          </a:lstStyle>
          <a:p>
            <a:pPr eaLnBrk="1" hangingPunct="1"/>
            <a:r>
              <a:rPr lang="en-US" altLang="en-US" sz="1800"/>
              <a:t>Island</a:t>
            </a:r>
            <a:r>
              <a:rPr lang="en-US" altLang="en-US" sz="1800">
                <a:solidFill>
                  <a:schemeClr val="bg1"/>
                </a:solidFill>
              </a:rPr>
              <a:t> </a:t>
            </a:r>
            <a:r>
              <a:rPr lang="en-US" altLang="en-US" sz="1800"/>
              <a:t>Surf, TB</a:t>
            </a:r>
          </a:p>
        </p:txBody>
      </p:sp>
      <p:pic>
        <p:nvPicPr>
          <p:cNvPr id="56328" name="Picture 17" descr="Candelabra_Guadelajara000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53000" y="838200"/>
            <a:ext cx="1517650" cy="4876800"/>
          </a:xfrm>
          <a:prstGeom prst="rect">
            <a:avLst/>
          </a:prstGeom>
          <a:noFill/>
          <a:ln w="38100">
            <a:noFill/>
            <a:miter lim="800000"/>
            <a:headEnd/>
            <a:tailEnd/>
          </a:ln>
          <a:effectLst>
            <a:outerShdw blurRad="50800" dist="38100" dir="2700000" algn="tl">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993300"/>
                </a:solidFill>
                <a:miter lim="800000"/>
                <a:headEnd/>
                <a:tailEnd/>
              </a14:hiddenLine>
            </a:ext>
          </a:extLst>
        </p:spPr>
      </p:pic>
      <p:sp>
        <p:nvSpPr>
          <p:cNvPr id="56329" name="Text Box 18"/>
          <p:cNvSpPr txBox="1">
            <a:spLocks noChangeArrowheads="1"/>
          </p:cNvSpPr>
          <p:nvPr/>
        </p:nvSpPr>
        <p:spPr bwMode="auto">
          <a:xfrm>
            <a:off x="4724400" y="5867400"/>
            <a:ext cx="163988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40161" dir="20493903" algn="ctr" rotWithShape="0">
                    <a:srgbClr val="BC5E00">
                      <a:alpha val="50000"/>
                    </a:srgbClr>
                  </a:outerShdw>
                </a:effectLst>
              </a14:hiddenEffects>
            </a:ext>
          </a:extLst>
        </p:spPr>
        <p:txBody>
          <a:bodyPr wrap="none">
            <a:spAutoFit/>
          </a:bodyPr>
          <a:lstStyle>
            <a:lvl1pPr>
              <a:defRPr sz="2000" b="1">
                <a:solidFill>
                  <a:schemeClr val="tx2"/>
                </a:solidFill>
                <a:latin typeface="Comic Sans MS" panose="030F0702030302020204" pitchFamily="66" charset="0"/>
                <a:cs typeface="Arial" panose="020B0604020202020204" pitchFamily="34" charset="0"/>
              </a:defRPr>
            </a:lvl1pPr>
            <a:lvl2pPr marL="742950" indent="-285750">
              <a:defRPr sz="2000" b="1">
                <a:solidFill>
                  <a:schemeClr val="tx2"/>
                </a:solidFill>
                <a:latin typeface="Comic Sans MS" panose="030F0702030302020204" pitchFamily="66" charset="0"/>
                <a:cs typeface="Arial" panose="020B0604020202020204" pitchFamily="34" charset="0"/>
              </a:defRPr>
            </a:lvl2pPr>
            <a:lvl3pPr marL="1143000" indent="-228600">
              <a:defRPr sz="2000" b="1">
                <a:solidFill>
                  <a:schemeClr val="tx2"/>
                </a:solidFill>
                <a:latin typeface="Comic Sans MS" panose="030F0702030302020204" pitchFamily="66" charset="0"/>
                <a:cs typeface="Arial" panose="020B0604020202020204" pitchFamily="34" charset="0"/>
              </a:defRPr>
            </a:lvl3pPr>
            <a:lvl4pPr marL="1600200" indent="-228600">
              <a:defRPr sz="2000" b="1">
                <a:solidFill>
                  <a:schemeClr val="tx2"/>
                </a:solidFill>
                <a:latin typeface="Comic Sans MS" panose="030F0702030302020204" pitchFamily="66" charset="0"/>
                <a:cs typeface="Arial" panose="020B0604020202020204" pitchFamily="34" charset="0"/>
              </a:defRPr>
            </a:lvl4pPr>
            <a:lvl5pPr marL="2057400" indent="-228600">
              <a:defRPr sz="2000" b="1">
                <a:solidFill>
                  <a:schemeClr val="tx2"/>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9pPr>
          </a:lstStyle>
          <a:p>
            <a:pPr algn="ctr" eaLnBrk="1" hangingPunct="1"/>
            <a:r>
              <a:rPr lang="en-US" altLang="en-US"/>
              <a:t>Guadalajara</a:t>
            </a:r>
          </a:p>
        </p:txBody>
      </p:sp>
    </p:spTree>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Date Placeholder 3"/>
          <p:cNvSpPr>
            <a:spLocks noGrp="1"/>
          </p:cNvSpPr>
          <p:nvPr>
            <p:ph type="dt" sz="quarter" idx="10"/>
          </p:nvPr>
        </p:nvSpPr>
        <p:spPr>
          <a:noFill/>
        </p:spPr>
        <p:txBody>
          <a:bodyPr/>
          <a:lstStyle>
            <a:lvl1pPr>
              <a:defRPr sz="2000" b="1">
                <a:solidFill>
                  <a:schemeClr val="tx2"/>
                </a:solidFill>
                <a:latin typeface="Comic Sans MS" panose="030F0702030302020204" pitchFamily="66" charset="0"/>
                <a:cs typeface="Arial" panose="020B0604020202020204" pitchFamily="34" charset="0"/>
              </a:defRPr>
            </a:lvl1pPr>
            <a:lvl2pPr marL="742950" indent="-285750">
              <a:defRPr sz="2000" b="1">
                <a:solidFill>
                  <a:schemeClr val="tx2"/>
                </a:solidFill>
                <a:latin typeface="Comic Sans MS" panose="030F0702030302020204" pitchFamily="66" charset="0"/>
                <a:cs typeface="Arial" panose="020B0604020202020204" pitchFamily="34" charset="0"/>
              </a:defRPr>
            </a:lvl2pPr>
            <a:lvl3pPr marL="1143000" indent="-228600">
              <a:defRPr sz="2000" b="1">
                <a:solidFill>
                  <a:schemeClr val="tx2"/>
                </a:solidFill>
                <a:latin typeface="Comic Sans MS" panose="030F0702030302020204" pitchFamily="66" charset="0"/>
                <a:cs typeface="Arial" panose="020B0604020202020204" pitchFamily="34" charset="0"/>
              </a:defRPr>
            </a:lvl3pPr>
            <a:lvl4pPr marL="1600200" indent="-228600">
              <a:defRPr sz="2000" b="1">
                <a:solidFill>
                  <a:schemeClr val="tx2"/>
                </a:solidFill>
                <a:latin typeface="Comic Sans MS" panose="030F0702030302020204" pitchFamily="66" charset="0"/>
                <a:cs typeface="Arial" panose="020B0604020202020204" pitchFamily="34" charset="0"/>
              </a:defRPr>
            </a:lvl4pPr>
            <a:lvl5pPr marL="2057400" indent="-228600">
              <a:defRPr sz="2000" b="1">
                <a:solidFill>
                  <a:schemeClr val="tx2"/>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9pPr>
          </a:lstStyle>
          <a:p>
            <a:fld id="{3BCD4083-2B41-4D1D-A894-B95EC8B21B0A}" type="datetime1">
              <a:rPr lang="en-US" altLang="en-US" sz="1200" b="0" smtClean="0">
                <a:solidFill>
                  <a:schemeClr val="accent2"/>
                </a:solidFill>
                <a:latin typeface="Garamond" panose="02020404030301010803" pitchFamily="18" charset="0"/>
              </a:rPr>
              <a:pPr/>
              <a:t>10/4/2019</a:t>
            </a:fld>
            <a:endParaRPr lang="en-US" altLang="en-US" sz="1200" b="0">
              <a:solidFill>
                <a:schemeClr val="accent2"/>
              </a:solidFill>
              <a:latin typeface="Garamond" panose="02020404030301010803" pitchFamily="18" charset="0"/>
            </a:endParaRPr>
          </a:p>
        </p:txBody>
      </p:sp>
      <p:sp>
        <p:nvSpPr>
          <p:cNvPr id="58371" name="Slide Number Placeholder 5"/>
          <p:cNvSpPr>
            <a:spLocks noGrp="1"/>
          </p:cNvSpPr>
          <p:nvPr>
            <p:ph type="sldNum" sz="quarter" idx="12"/>
          </p:nvPr>
        </p:nvSpPr>
        <p:spPr>
          <a:noFill/>
        </p:spPr>
        <p:txBody>
          <a:bodyPr/>
          <a:lstStyle>
            <a:lvl1pPr>
              <a:defRPr sz="2000" b="1">
                <a:solidFill>
                  <a:schemeClr val="tx2"/>
                </a:solidFill>
                <a:latin typeface="Comic Sans MS" panose="030F0702030302020204" pitchFamily="66" charset="0"/>
                <a:cs typeface="Arial" panose="020B0604020202020204" pitchFamily="34" charset="0"/>
              </a:defRPr>
            </a:lvl1pPr>
            <a:lvl2pPr marL="742950" indent="-285750">
              <a:defRPr sz="2000" b="1">
                <a:solidFill>
                  <a:schemeClr val="tx2"/>
                </a:solidFill>
                <a:latin typeface="Comic Sans MS" panose="030F0702030302020204" pitchFamily="66" charset="0"/>
                <a:cs typeface="Arial" panose="020B0604020202020204" pitchFamily="34" charset="0"/>
              </a:defRPr>
            </a:lvl2pPr>
            <a:lvl3pPr marL="1143000" indent="-228600">
              <a:defRPr sz="2000" b="1">
                <a:solidFill>
                  <a:schemeClr val="tx2"/>
                </a:solidFill>
                <a:latin typeface="Comic Sans MS" panose="030F0702030302020204" pitchFamily="66" charset="0"/>
                <a:cs typeface="Arial" panose="020B0604020202020204" pitchFamily="34" charset="0"/>
              </a:defRPr>
            </a:lvl3pPr>
            <a:lvl4pPr marL="1600200" indent="-228600">
              <a:defRPr sz="2000" b="1">
                <a:solidFill>
                  <a:schemeClr val="tx2"/>
                </a:solidFill>
                <a:latin typeface="Comic Sans MS" panose="030F0702030302020204" pitchFamily="66" charset="0"/>
                <a:cs typeface="Arial" panose="020B0604020202020204" pitchFamily="34" charset="0"/>
              </a:defRPr>
            </a:lvl4pPr>
            <a:lvl5pPr marL="2057400" indent="-228600">
              <a:defRPr sz="2000" b="1">
                <a:solidFill>
                  <a:schemeClr val="tx2"/>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9pPr>
          </a:lstStyle>
          <a:p>
            <a:fld id="{8487D6DD-D354-4D4C-AD04-B3509B6D2F5B}" type="slidenum">
              <a:rPr lang="en-US" altLang="en-US" sz="1200" b="0" smtClean="0">
                <a:solidFill>
                  <a:schemeClr val="accent2"/>
                </a:solidFill>
                <a:latin typeface="Garamond" panose="02020404030301010803" pitchFamily="18" charset="0"/>
              </a:rPr>
              <a:pPr/>
              <a:t>16</a:t>
            </a:fld>
            <a:endParaRPr lang="en-US" altLang="en-US" sz="1200" b="0">
              <a:solidFill>
                <a:schemeClr val="accent2"/>
              </a:solidFill>
              <a:latin typeface="Garamond" panose="02020404030301010803" pitchFamily="18" charset="0"/>
            </a:endParaRPr>
          </a:p>
        </p:txBody>
      </p:sp>
      <p:sp>
        <p:nvSpPr>
          <p:cNvPr id="58372" name="Rectangle 2"/>
          <p:cNvSpPr>
            <a:spLocks noGrp="1" noChangeArrowheads="1"/>
          </p:cNvSpPr>
          <p:nvPr>
            <p:ph type="title"/>
          </p:nvPr>
        </p:nvSpPr>
        <p:spPr>
          <a:xfrm>
            <a:off x="1219200" y="1143000"/>
            <a:ext cx="5410200" cy="1322388"/>
          </a:xfrm>
        </p:spPr>
        <p:txBody>
          <a:bodyPr/>
          <a:lstStyle/>
          <a:p>
            <a:pPr eaLnBrk="1" hangingPunct="1"/>
            <a:r>
              <a:rPr lang="en-US" altLang="en-US"/>
              <a:t>Irises Have Sides</a:t>
            </a:r>
          </a:p>
        </p:txBody>
      </p:sp>
      <p:sp>
        <p:nvSpPr>
          <p:cNvPr id="58373" name="Rectangle 3"/>
          <p:cNvSpPr>
            <a:spLocks noGrp="1" noChangeArrowheads="1"/>
          </p:cNvSpPr>
          <p:nvPr>
            <p:ph type="body" idx="1"/>
          </p:nvPr>
        </p:nvSpPr>
        <p:spPr>
          <a:xfrm>
            <a:off x="1295400" y="1905000"/>
            <a:ext cx="3352800" cy="4302125"/>
          </a:xfrm>
        </p:spPr>
        <p:txBody>
          <a:bodyPr/>
          <a:lstStyle/>
          <a:p>
            <a:pPr eaLnBrk="1" hangingPunct="1"/>
            <a:r>
              <a:rPr lang="en-US" altLang="en-US"/>
              <a:t>Branches or Spurs should appear out the left and right side of the stalk.  Stalks with branches coming out of one side probably grew at an angle and the branches rotated sunwards.</a:t>
            </a:r>
          </a:p>
        </p:txBody>
      </p:sp>
      <p:pic>
        <p:nvPicPr>
          <p:cNvPr id="58374" name="Picture 4" descr="Honey Glazed 2007_04_1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80188" y="-152400"/>
            <a:ext cx="2563812" cy="7010400"/>
          </a:xfrm>
          <a:prstGeom prst="rect">
            <a:avLst/>
          </a:prstGeom>
          <a:noFill/>
          <a:ln w="38100">
            <a:noFill/>
            <a:miter lim="800000"/>
            <a:headEnd/>
            <a:tailEnd/>
          </a:ln>
          <a:effectLst>
            <a:outerShdw blurRad="50800" dist="38100" dir="2700000" algn="tl">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993300"/>
                </a:solidFill>
                <a:miter lim="800000"/>
                <a:headEnd/>
                <a:tailEnd/>
              </a14:hiddenLine>
            </a:ext>
          </a:extLst>
        </p:spPr>
      </p:pic>
      <p:sp>
        <p:nvSpPr>
          <p:cNvPr id="58375" name="Text Box 5"/>
          <p:cNvSpPr txBox="1">
            <a:spLocks noChangeArrowheads="1"/>
          </p:cNvSpPr>
          <p:nvPr/>
        </p:nvSpPr>
        <p:spPr bwMode="auto">
          <a:xfrm>
            <a:off x="5195888" y="3581400"/>
            <a:ext cx="1195387"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107763" dir="18900000" algn="ctr" rotWithShape="0">
                    <a:srgbClr val="BC5E00">
                      <a:alpha val="50000"/>
                    </a:srgbClr>
                  </a:outerShdw>
                </a:effectLst>
              </a14:hiddenEffects>
            </a:ext>
          </a:extLst>
        </p:spPr>
        <p:txBody>
          <a:bodyPr wrap="none">
            <a:spAutoFit/>
          </a:bodyPr>
          <a:lstStyle>
            <a:lvl1pPr>
              <a:defRPr sz="2000" b="1">
                <a:solidFill>
                  <a:schemeClr val="tx2"/>
                </a:solidFill>
                <a:latin typeface="Comic Sans MS" panose="030F0702030302020204" pitchFamily="66" charset="0"/>
                <a:cs typeface="Arial" panose="020B0604020202020204" pitchFamily="34" charset="0"/>
              </a:defRPr>
            </a:lvl1pPr>
            <a:lvl2pPr marL="742950" indent="-285750">
              <a:defRPr sz="2000" b="1">
                <a:solidFill>
                  <a:schemeClr val="tx2"/>
                </a:solidFill>
                <a:latin typeface="Comic Sans MS" panose="030F0702030302020204" pitchFamily="66" charset="0"/>
                <a:cs typeface="Arial" panose="020B0604020202020204" pitchFamily="34" charset="0"/>
              </a:defRPr>
            </a:lvl2pPr>
            <a:lvl3pPr marL="1143000" indent="-228600">
              <a:defRPr sz="2000" b="1">
                <a:solidFill>
                  <a:schemeClr val="tx2"/>
                </a:solidFill>
                <a:latin typeface="Comic Sans MS" panose="030F0702030302020204" pitchFamily="66" charset="0"/>
                <a:cs typeface="Arial" panose="020B0604020202020204" pitchFamily="34" charset="0"/>
              </a:defRPr>
            </a:lvl3pPr>
            <a:lvl4pPr marL="1600200" indent="-228600">
              <a:defRPr sz="2000" b="1">
                <a:solidFill>
                  <a:schemeClr val="tx2"/>
                </a:solidFill>
                <a:latin typeface="Comic Sans MS" panose="030F0702030302020204" pitchFamily="66" charset="0"/>
                <a:cs typeface="Arial" panose="020B0604020202020204" pitchFamily="34" charset="0"/>
              </a:defRPr>
            </a:lvl4pPr>
            <a:lvl5pPr marL="2057400" indent="-228600">
              <a:defRPr sz="2000" b="1">
                <a:solidFill>
                  <a:schemeClr val="tx2"/>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9pPr>
          </a:lstStyle>
          <a:p>
            <a:pPr algn="ctr" eaLnBrk="1" hangingPunct="1"/>
            <a:r>
              <a:rPr lang="en-US" altLang="en-US"/>
              <a:t>Honey</a:t>
            </a:r>
          </a:p>
          <a:p>
            <a:pPr algn="ctr" eaLnBrk="1" hangingPunct="1"/>
            <a:r>
              <a:rPr lang="en-US" altLang="en-US"/>
              <a:t>Mustard</a:t>
            </a:r>
          </a:p>
        </p:txBody>
      </p:sp>
    </p:spTree>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Date Placeholder 3"/>
          <p:cNvSpPr>
            <a:spLocks noGrp="1"/>
          </p:cNvSpPr>
          <p:nvPr>
            <p:ph type="dt" sz="quarter" idx="10"/>
          </p:nvPr>
        </p:nvSpPr>
        <p:spPr>
          <a:noFill/>
        </p:spPr>
        <p:txBody>
          <a:bodyPr/>
          <a:lstStyle>
            <a:lvl1pPr>
              <a:defRPr sz="2000" b="1">
                <a:solidFill>
                  <a:schemeClr val="tx2"/>
                </a:solidFill>
                <a:latin typeface="Comic Sans MS" panose="030F0702030302020204" pitchFamily="66" charset="0"/>
                <a:cs typeface="Arial" panose="020B0604020202020204" pitchFamily="34" charset="0"/>
              </a:defRPr>
            </a:lvl1pPr>
            <a:lvl2pPr marL="742950" indent="-285750">
              <a:defRPr sz="2000" b="1">
                <a:solidFill>
                  <a:schemeClr val="tx2"/>
                </a:solidFill>
                <a:latin typeface="Comic Sans MS" panose="030F0702030302020204" pitchFamily="66" charset="0"/>
                <a:cs typeface="Arial" panose="020B0604020202020204" pitchFamily="34" charset="0"/>
              </a:defRPr>
            </a:lvl2pPr>
            <a:lvl3pPr marL="1143000" indent="-228600">
              <a:defRPr sz="2000" b="1">
                <a:solidFill>
                  <a:schemeClr val="tx2"/>
                </a:solidFill>
                <a:latin typeface="Comic Sans MS" panose="030F0702030302020204" pitchFamily="66" charset="0"/>
                <a:cs typeface="Arial" panose="020B0604020202020204" pitchFamily="34" charset="0"/>
              </a:defRPr>
            </a:lvl3pPr>
            <a:lvl4pPr marL="1600200" indent="-228600">
              <a:defRPr sz="2000" b="1">
                <a:solidFill>
                  <a:schemeClr val="tx2"/>
                </a:solidFill>
                <a:latin typeface="Comic Sans MS" panose="030F0702030302020204" pitchFamily="66" charset="0"/>
                <a:cs typeface="Arial" panose="020B0604020202020204" pitchFamily="34" charset="0"/>
              </a:defRPr>
            </a:lvl4pPr>
            <a:lvl5pPr marL="2057400" indent="-228600">
              <a:defRPr sz="2000" b="1">
                <a:solidFill>
                  <a:schemeClr val="tx2"/>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9pPr>
          </a:lstStyle>
          <a:p>
            <a:fld id="{5BD92726-F8EA-40A6-8FC5-314DE6D5CCFA}" type="datetime1">
              <a:rPr lang="en-US" altLang="en-US" sz="1200" b="0" smtClean="0">
                <a:solidFill>
                  <a:schemeClr val="accent2"/>
                </a:solidFill>
                <a:latin typeface="Garamond" panose="02020404030301010803" pitchFamily="18" charset="0"/>
              </a:rPr>
              <a:pPr/>
              <a:t>10/4/2019</a:t>
            </a:fld>
            <a:endParaRPr lang="en-US" altLang="en-US" sz="1200" b="0">
              <a:solidFill>
                <a:schemeClr val="accent2"/>
              </a:solidFill>
              <a:latin typeface="Garamond" panose="02020404030301010803" pitchFamily="18" charset="0"/>
            </a:endParaRPr>
          </a:p>
        </p:txBody>
      </p:sp>
      <p:sp>
        <p:nvSpPr>
          <p:cNvPr id="60419" name="Slide Number Placeholder 5"/>
          <p:cNvSpPr>
            <a:spLocks noGrp="1"/>
          </p:cNvSpPr>
          <p:nvPr>
            <p:ph type="sldNum" sz="quarter" idx="12"/>
          </p:nvPr>
        </p:nvSpPr>
        <p:spPr>
          <a:noFill/>
        </p:spPr>
        <p:txBody>
          <a:bodyPr/>
          <a:lstStyle>
            <a:lvl1pPr>
              <a:defRPr sz="2000" b="1">
                <a:solidFill>
                  <a:schemeClr val="tx2"/>
                </a:solidFill>
                <a:latin typeface="Comic Sans MS" panose="030F0702030302020204" pitchFamily="66" charset="0"/>
                <a:cs typeface="Arial" panose="020B0604020202020204" pitchFamily="34" charset="0"/>
              </a:defRPr>
            </a:lvl1pPr>
            <a:lvl2pPr marL="742950" indent="-285750">
              <a:defRPr sz="2000" b="1">
                <a:solidFill>
                  <a:schemeClr val="tx2"/>
                </a:solidFill>
                <a:latin typeface="Comic Sans MS" panose="030F0702030302020204" pitchFamily="66" charset="0"/>
                <a:cs typeface="Arial" panose="020B0604020202020204" pitchFamily="34" charset="0"/>
              </a:defRPr>
            </a:lvl2pPr>
            <a:lvl3pPr marL="1143000" indent="-228600">
              <a:defRPr sz="2000" b="1">
                <a:solidFill>
                  <a:schemeClr val="tx2"/>
                </a:solidFill>
                <a:latin typeface="Comic Sans MS" panose="030F0702030302020204" pitchFamily="66" charset="0"/>
                <a:cs typeface="Arial" panose="020B0604020202020204" pitchFamily="34" charset="0"/>
              </a:defRPr>
            </a:lvl3pPr>
            <a:lvl4pPr marL="1600200" indent="-228600">
              <a:defRPr sz="2000" b="1">
                <a:solidFill>
                  <a:schemeClr val="tx2"/>
                </a:solidFill>
                <a:latin typeface="Comic Sans MS" panose="030F0702030302020204" pitchFamily="66" charset="0"/>
                <a:cs typeface="Arial" panose="020B0604020202020204" pitchFamily="34" charset="0"/>
              </a:defRPr>
            </a:lvl4pPr>
            <a:lvl5pPr marL="2057400" indent="-228600">
              <a:defRPr sz="2000" b="1">
                <a:solidFill>
                  <a:schemeClr val="tx2"/>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9pPr>
          </a:lstStyle>
          <a:p>
            <a:fld id="{00AC1933-A9E1-40D3-87C9-3F4594F7ADFD}" type="slidenum">
              <a:rPr lang="en-US" altLang="en-US" sz="1200" b="0" smtClean="0">
                <a:solidFill>
                  <a:schemeClr val="accent2"/>
                </a:solidFill>
                <a:latin typeface="Garamond" panose="02020404030301010803" pitchFamily="18" charset="0"/>
              </a:rPr>
              <a:pPr/>
              <a:t>17</a:t>
            </a:fld>
            <a:endParaRPr lang="en-US" altLang="en-US" sz="1200" b="0">
              <a:solidFill>
                <a:schemeClr val="accent2"/>
              </a:solidFill>
              <a:latin typeface="Garamond" panose="02020404030301010803" pitchFamily="18" charset="0"/>
            </a:endParaRPr>
          </a:p>
        </p:txBody>
      </p:sp>
      <p:sp>
        <p:nvSpPr>
          <p:cNvPr id="60420" name="Rectangle 2"/>
          <p:cNvSpPr>
            <a:spLocks noGrp="1" noChangeArrowheads="1"/>
          </p:cNvSpPr>
          <p:nvPr>
            <p:ph type="title"/>
          </p:nvPr>
        </p:nvSpPr>
        <p:spPr/>
        <p:txBody>
          <a:bodyPr/>
          <a:lstStyle/>
          <a:p>
            <a:pPr eaLnBrk="1" hangingPunct="1"/>
            <a:r>
              <a:rPr lang="en-US" altLang="en-US"/>
              <a:t>S-Curves Are Sexy</a:t>
            </a:r>
          </a:p>
        </p:txBody>
      </p:sp>
      <p:sp>
        <p:nvSpPr>
          <p:cNvPr id="455683" name="Rectangle 3"/>
          <p:cNvSpPr>
            <a:spLocks noGrp="1" noChangeArrowheads="1"/>
          </p:cNvSpPr>
          <p:nvPr>
            <p:ph type="body" idx="1"/>
          </p:nvPr>
        </p:nvSpPr>
        <p:spPr>
          <a:xfrm>
            <a:off x="2286000" y="1676400"/>
            <a:ext cx="4876800" cy="4648200"/>
          </a:xfrm>
        </p:spPr>
        <p:txBody>
          <a:bodyPr/>
          <a:lstStyle/>
          <a:p>
            <a:pPr marL="457200" indent="-457200" eaLnBrk="1" hangingPunct="1"/>
            <a:r>
              <a:rPr lang="en-US" altLang="en-US"/>
              <a:t>Judges prefer a TB, BB and IB that has its center stalk in a gentle S-shape.</a:t>
            </a:r>
          </a:p>
          <a:p>
            <a:pPr marL="457200" indent="-457200" eaLnBrk="1" hangingPunct="1"/>
            <a:r>
              <a:rPr lang="en-US" altLang="en-US"/>
              <a:t>This is not critical.  When  you have a choice (all things being equal) select a stalk with a gentle S-shape.</a:t>
            </a:r>
          </a:p>
          <a:p>
            <a:pPr marL="457200" indent="-457200" eaLnBrk="1" hangingPunct="1"/>
            <a:endParaRPr lang="en-US" altLang="en-US"/>
          </a:p>
          <a:p>
            <a:pPr marL="457200" indent="-457200" eaLnBrk="1" hangingPunct="1">
              <a:buFont typeface="Wingdings" panose="05000000000000000000" pitchFamily="2" charset="2"/>
              <a:buNone/>
            </a:pPr>
            <a:r>
              <a:rPr lang="en-US" altLang="en-US" sz="1800" i="1">
                <a:solidFill>
                  <a:schemeClr val="tx2"/>
                </a:solidFill>
              </a:rPr>
              <a:t>       Note:  Many blue ribbons have been won by irises with straight stalks.</a:t>
            </a:r>
          </a:p>
        </p:txBody>
      </p:sp>
      <p:pic>
        <p:nvPicPr>
          <p:cNvPr id="60422" name="Picture 57" descr="2006 Show_Best of Show Dusky Challenger Margeret Ritter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676400"/>
            <a:ext cx="2352675" cy="4876800"/>
          </a:xfrm>
          <a:prstGeom prst="rect">
            <a:avLst/>
          </a:prstGeom>
          <a:noFill/>
          <a:ln w="38100">
            <a:noFill/>
            <a:miter lim="800000"/>
            <a:headEnd/>
            <a:tailEnd/>
          </a:ln>
          <a:effectLst>
            <a:outerShdw blurRad="50800" dist="38100" dir="2700000" algn="tl">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993300"/>
                </a:solidFill>
                <a:miter lim="800000"/>
                <a:headEnd/>
                <a:tailEnd/>
              </a14:hiddenLine>
            </a:ext>
          </a:extLst>
        </p:spPr>
      </p:pic>
      <p:sp>
        <p:nvSpPr>
          <p:cNvPr id="60423" name="Text Box 58"/>
          <p:cNvSpPr txBox="1">
            <a:spLocks noChangeArrowheads="1"/>
          </p:cNvSpPr>
          <p:nvPr/>
        </p:nvSpPr>
        <p:spPr bwMode="auto">
          <a:xfrm>
            <a:off x="609600" y="1752600"/>
            <a:ext cx="2286000"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40161" dir="20493903" algn="ctr" rotWithShape="0">
                    <a:srgbClr val="BC5E00">
                      <a:alpha val="50000"/>
                    </a:srgbClr>
                  </a:outerShdw>
                </a:effectLst>
              </a14:hiddenEffects>
            </a:ext>
          </a:extLst>
        </p:spPr>
        <p:txBody>
          <a:bodyPr>
            <a:spAutoFit/>
          </a:bodyPr>
          <a:lstStyle>
            <a:lvl1pPr>
              <a:defRPr sz="2000" b="1">
                <a:solidFill>
                  <a:schemeClr val="tx2"/>
                </a:solidFill>
                <a:latin typeface="Comic Sans MS" panose="030F0702030302020204" pitchFamily="66" charset="0"/>
                <a:cs typeface="Arial" panose="020B0604020202020204" pitchFamily="34" charset="0"/>
              </a:defRPr>
            </a:lvl1pPr>
            <a:lvl2pPr marL="742950" indent="-285750">
              <a:defRPr sz="2000" b="1">
                <a:solidFill>
                  <a:schemeClr val="tx2"/>
                </a:solidFill>
                <a:latin typeface="Comic Sans MS" panose="030F0702030302020204" pitchFamily="66" charset="0"/>
                <a:cs typeface="Arial" panose="020B0604020202020204" pitchFamily="34" charset="0"/>
              </a:defRPr>
            </a:lvl2pPr>
            <a:lvl3pPr marL="1143000" indent="-228600">
              <a:defRPr sz="2000" b="1">
                <a:solidFill>
                  <a:schemeClr val="tx2"/>
                </a:solidFill>
                <a:latin typeface="Comic Sans MS" panose="030F0702030302020204" pitchFamily="66" charset="0"/>
                <a:cs typeface="Arial" panose="020B0604020202020204" pitchFamily="34" charset="0"/>
              </a:defRPr>
            </a:lvl3pPr>
            <a:lvl4pPr marL="1600200" indent="-228600">
              <a:defRPr sz="2000" b="1">
                <a:solidFill>
                  <a:schemeClr val="tx2"/>
                </a:solidFill>
                <a:latin typeface="Comic Sans MS" panose="030F0702030302020204" pitchFamily="66" charset="0"/>
                <a:cs typeface="Arial" panose="020B0604020202020204" pitchFamily="34" charset="0"/>
              </a:defRPr>
            </a:lvl4pPr>
            <a:lvl5pPr marL="2057400" indent="-228600">
              <a:defRPr sz="2000" b="1">
                <a:solidFill>
                  <a:schemeClr val="tx2"/>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9pPr>
          </a:lstStyle>
          <a:p>
            <a:pPr eaLnBrk="1" hangingPunct="1"/>
            <a:r>
              <a:rPr lang="en-US" altLang="en-US" sz="1800">
                <a:solidFill>
                  <a:schemeClr val="bg1"/>
                </a:solidFill>
              </a:rPr>
              <a:t>2006 Best In Show Dusky Challenger</a:t>
            </a:r>
          </a:p>
        </p:txBody>
      </p:sp>
      <p:sp>
        <p:nvSpPr>
          <p:cNvPr id="60424" name="Line 60"/>
          <p:cNvSpPr>
            <a:spLocks noChangeShapeType="1"/>
          </p:cNvSpPr>
          <p:nvPr/>
        </p:nvSpPr>
        <p:spPr bwMode="auto">
          <a:xfrm flipV="1">
            <a:off x="2286000" y="5410200"/>
            <a:ext cx="0" cy="304800"/>
          </a:xfrm>
          <a:prstGeom prst="line">
            <a:avLst/>
          </a:prstGeom>
          <a:noFill/>
          <a:ln>
            <a:noFill/>
          </a:ln>
          <a:effectLst>
            <a:outerShdw dist="40161" dir="20493903" algn="ctr" rotWithShape="0">
              <a:srgbClr val="BC5E00">
                <a:alpha val="50000"/>
              </a:srgbClr>
            </a:outerShdw>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tx1"/>
                </a:solidFill>
                <a:round/>
                <a:headEnd/>
                <a:tailEnd/>
              </a14:hiddenLine>
            </a:ext>
          </a:extLst>
        </p:spPr>
        <p:txBody>
          <a:bodyPr/>
          <a:lstStyle/>
          <a:p>
            <a:endParaRPr lang="en-US"/>
          </a:p>
        </p:txBody>
      </p:sp>
      <p:sp>
        <p:nvSpPr>
          <p:cNvPr id="455741" name="Freeform 61"/>
          <p:cNvSpPr>
            <a:spLocks/>
          </p:cNvSpPr>
          <p:nvPr/>
        </p:nvSpPr>
        <p:spPr bwMode="auto">
          <a:xfrm>
            <a:off x="1752600" y="2667000"/>
            <a:ext cx="292100" cy="3124200"/>
          </a:xfrm>
          <a:custGeom>
            <a:avLst/>
            <a:gdLst>
              <a:gd name="T0" fmla="*/ 221773750 w 184"/>
              <a:gd name="T1" fmla="*/ 2147483646 h 1968"/>
              <a:gd name="T2" fmla="*/ 221773750 w 184"/>
              <a:gd name="T3" fmla="*/ 2147483646 h 1968"/>
              <a:gd name="T4" fmla="*/ 100806250 w 184"/>
              <a:gd name="T5" fmla="*/ 2147483646 h 1968"/>
              <a:gd name="T6" fmla="*/ 15120938 w 184"/>
              <a:gd name="T7" fmla="*/ 2147483646 h 1968"/>
              <a:gd name="T8" fmla="*/ 15120938 w 184"/>
              <a:gd name="T9" fmla="*/ 2147483646 h 1968"/>
              <a:gd name="T10" fmla="*/ 100806250 w 184"/>
              <a:gd name="T11" fmla="*/ 2147483646 h 1968"/>
              <a:gd name="T12" fmla="*/ 221773750 w 184"/>
              <a:gd name="T13" fmla="*/ 1935480000 h 1968"/>
              <a:gd name="T14" fmla="*/ 221773750 w 184"/>
              <a:gd name="T15" fmla="*/ 1693545000 h 1968"/>
              <a:gd name="T16" fmla="*/ 138609388 w 184"/>
              <a:gd name="T17" fmla="*/ 1302921575 h 1968"/>
              <a:gd name="T18" fmla="*/ 98286888 w 184"/>
              <a:gd name="T19" fmla="*/ 970260950 h 1968"/>
              <a:gd name="T20" fmla="*/ 100806250 w 184"/>
              <a:gd name="T21" fmla="*/ 725805000 h 1968"/>
              <a:gd name="T22" fmla="*/ 201612500 w 184"/>
              <a:gd name="T23" fmla="*/ 370463763 h 1968"/>
              <a:gd name="T24" fmla="*/ 367942813 w 184"/>
              <a:gd name="T25" fmla="*/ 141128750 h 1968"/>
              <a:gd name="T26" fmla="*/ 463708750 w 184"/>
              <a:gd name="T27" fmla="*/ 0 h 196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84" h="1968">
                <a:moveTo>
                  <a:pt x="88" y="1968"/>
                </a:moveTo>
                <a:cubicBezTo>
                  <a:pt x="92" y="1888"/>
                  <a:pt x="96" y="1808"/>
                  <a:pt x="88" y="1728"/>
                </a:cubicBezTo>
                <a:cubicBezTo>
                  <a:pt x="80" y="1648"/>
                  <a:pt x="54" y="1560"/>
                  <a:pt x="40" y="1488"/>
                </a:cubicBezTo>
                <a:cubicBezTo>
                  <a:pt x="26" y="1416"/>
                  <a:pt x="12" y="1357"/>
                  <a:pt x="6" y="1299"/>
                </a:cubicBezTo>
                <a:cubicBezTo>
                  <a:pt x="0" y="1241"/>
                  <a:pt x="0" y="1198"/>
                  <a:pt x="6" y="1142"/>
                </a:cubicBezTo>
                <a:cubicBezTo>
                  <a:pt x="12" y="1086"/>
                  <a:pt x="26" y="1022"/>
                  <a:pt x="40" y="960"/>
                </a:cubicBezTo>
                <a:cubicBezTo>
                  <a:pt x="54" y="898"/>
                  <a:pt x="80" y="816"/>
                  <a:pt x="88" y="768"/>
                </a:cubicBezTo>
                <a:cubicBezTo>
                  <a:pt x="96" y="720"/>
                  <a:pt x="93" y="714"/>
                  <a:pt x="88" y="672"/>
                </a:cubicBezTo>
                <a:cubicBezTo>
                  <a:pt x="83" y="630"/>
                  <a:pt x="63" y="565"/>
                  <a:pt x="55" y="517"/>
                </a:cubicBezTo>
                <a:cubicBezTo>
                  <a:pt x="47" y="469"/>
                  <a:pt x="41" y="423"/>
                  <a:pt x="39" y="385"/>
                </a:cubicBezTo>
                <a:cubicBezTo>
                  <a:pt x="37" y="347"/>
                  <a:pt x="33" y="328"/>
                  <a:pt x="40" y="288"/>
                </a:cubicBezTo>
                <a:cubicBezTo>
                  <a:pt x="47" y="248"/>
                  <a:pt x="62" y="186"/>
                  <a:pt x="80" y="147"/>
                </a:cubicBezTo>
                <a:cubicBezTo>
                  <a:pt x="98" y="108"/>
                  <a:pt x="129" y="80"/>
                  <a:pt x="146" y="56"/>
                </a:cubicBezTo>
                <a:cubicBezTo>
                  <a:pt x="163" y="32"/>
                  <a:pt x="176" y="12"/>
                  <a:pt x="184" y="0"/>
                </a:cubicBezTo>
              </a:path>
            </a:pathLst>
          </a:custGeom>
          <a:noFill/>
          <a:ln w="76200" cap="flat" cmpd="sng">
            <a:solidFill>
              <a:srgbClr val="FFFF66"/>
            </a:solidFill>
            <a:prstDash val="solid"/>
            <a:round/>
            <a:headEnd/>
            <a:tailEnd/>
          </a:ln>
          <a:effectLst>
            <a:outerShdw dist="40161" dir="20493903" algn="ctr" rotWithShape="0">
              <a:srgbClr val="BC5E00">
                <a:alpha val="50000"/>
              </a:srgbClr>
            </a:outerShdw>
          </a:effectLst>
          <a:extLst>
            <a:ext uri="{909E8E84-426E-40DD-AFC4-6F175D3DCCD1}">
              <a14:hiddenFill xmlns:a14="http://schemas.microsoft.com/office/drawing/2010/main">
                <a:solidFill>
                  <a:schemeClr val="accent1"/>
                </a:solidFill>
              </a14:hiddenFill>
            </a:ext>
          </a:extLst>
        </p:spPr>
        <p:txBody>
          <a:bodyPr/>
          <a:lstStyle/>
          <a:p>
            <a:endParaRPr lang="en-US"/>
          </a:p>
        </p:txBody>
      </p:sp>
      <p:pic>
        <p:nvPicPr>
          <p:cNvPr id="60426" name="Picture 62" descr="2006 Show_Best Histori Gondolier Scarlet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85038" y="1676400"/>
            <a:ext cx="1858962" cy="4876800"/>
          </a:xfrm>
          <a:prstGeom prst="rect">
            <a:avLst/>
          </a:prstGeom>
          <a:noFill/>
          <a:ln w="38100">
            <a:noFill/>
            <a:miter lim="800000"/>
            <a:headEnd/>
            <a:tailEnd/>
          </a:ln>
          <a:effectLst>
            <a:outerShdw blurRad="50800" dist="38100" dir="2700000" algn="tl">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993300"/>
                </a:solidFill>
                <a:miter lim="800000"/>
                <a:headEnd/>
                <a:tailEnd/>
              </a14:hiddenLine>
            </a:ext>
          </a:extLst>
        </p:spPr>
      </p:pic>
      <p:sp>
        <p:nvSpPr>
          <p:cNvPr id="455743" name="Freeform 63"/>
          <p:cNvSpPr>
            <a:spLocks/>
          </p:cNvSpPr>
          <p:nvPr/>
        </p:nvSpPr>
        <p:spPr bwMode="auto">
          <a:xfrm>
            <a:off x="8235950" y="3000375"/>
            <a:ext cx="250825" cy="2333625"/>
          </a:xfrm>
          <a:custGeom>
            <a:avLst/>
            <a:gdLst>
              <a:gd name="T0" fmla="*/ 110886875 w 158"/>
              <a:gd name="T1" fmla="*/ 2147483646 h 1470"/>
              <a:gd name="T2" fmla="*/ 73085325 w 158"/>
              <a:gd name="T3" fmla="*/ 2147483646 h 1470"/>
              <a:gd name="T4" fmla="*/ 113407825 w 158"/>
              <a:gd name="T5" fmla="*/ 2147483646 h 1470"/>
              <a:gd name="T6" fmla="*/ 231854375 w 158"/>
              <a:gd name="T7" fmla="*/ 2147483646 h 1470"/>
              <a:gd name="T8" fmla="*/ 352821875 w 158"/>
              <a:gd name="T9" fmla="*/ 2011084688 h 1470"/>
              <a:gd name="T10" fmla="*/ 398184688 w 158"/>
              <a:gd name="T11" fmla="*/ 1565017825 h 1470"/>
              <a:gd name="T12" fmla="*/ 352821875 w 158"/>
              <a:gd name="T13" fmla="*/ 1285279688 h 1470"/>
              <a:gd name="T14" fmla="*/ 231854375 w 158"/>
              <a:gd name="T15" fmla="*/ 922377188 h 1470"/>
              <a:gd name="T16" fmla="*/ 110886875 w 158"/>
              <a:gd name="T17" fmla="*/ 680442188 h 1470"/>
              <a:gd name="T18" fmla="*/ 7561263 w 158"/>
              <a:gd name="T19" fmla="*/ 393144375 h 1470"/>
              <a:gd name="T20" fmla="*/ 65524063 w 158"/>
              <a:gd name="T21" fmla="*/ 0 h 147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58" h="1470">
                <a:moveTo>
                  <a:pt x="44" y="1470"/>
                </a:moveTo>
                <a:cubicBezTo>
                  <a:pt x="42" y="1448"/>
                  <a:pt x="29" y="1405"/>
                  <a:pt x="29" y="1336"/>
                </a:cubicBezTo>
                <a:cubicBezTo>
                  <a:pt x="29" y="1267"/>
                  <a:pt x="35" y="1122"/>
                  <a:pt x="45" y="1056"/>
                </a:cubicBezTo>
                <a:cubicBezTo>
                  <a:pt x="55" y="990"/>
                  <a:pt x="76" y="985"/>
                  <a:pt x="92" y="942"/>
                </a:cubicBezTo>
                <a:cubicBezTo>
                  <a:pt x="108" y="899"/>
                  <a:pt x="129" y="851"/>
                  <a:pt x="140" y="798"/>
                </a:cubicBezTo>
                <a:cubicBezTo>
                  <a:pt x="151" y="745"/>
                  <a:pt x="158" y="669"/>
                  <a:pt x="158" y="621"/>
                </a:cubicBezTo>
                <a:cubicBezTo>
                  <a:pt x="158" y="573"/>
                  <a:pt x="151" y="552"/>
                  <a:pt x="140" y="510"/>
                </a:cubicBezTo>
                <a:cubicBezTo>
                  <a:pt x="129" y="468"/>
                  <a:pt x="108" y="406"/>
                  <a:pt x="92" y="366"/>
                </a:cubicBezTo>
                <a:cubicBezTo>
                  <a:pt x="76" y="326"/>
                  <a:pt x="59" y="305"/>
                  <a:pt x="44" y="270"/>
                </a:cubicBezTo>
                <a:cubicBezTo>
                  <a:pt x="29" y="235"/>
                  <a:pt x="6" y="201"/>
                  <a:pt x="3" y="156"/>
                </a:cubicBezTo>
                <a:cubicBezTo>
                  <a:pt x="0" y="111"/>
                  <a:pt x="21" y="32"/>
                  <a:pt x="26" y="0"/>
                </a:cubicBezTo>
              </a:path>
            </a:pathLst>
          </a:custGeom>
          <a:noFill/>
          <a:ln w="76200" cap="flat" cmpd="sng">
            <a:solidFill>
              <a:srgbClr val="FFFF66"/>
            </a:solidFill>
            <a:prstDash val="solid"/>
            <a:round/>
            <a:headEnd/>
            <a:tailEnd/>
          </a:ln>
          <a:effectLst>
            <a:outerShdw dist="40161" dir="20493903" algn="ctr" rotWithShape="0">
              <a:srgbClr val="BC5E00">
                <a:alpha val="50000"/>
              </a:srgbClr>
            </a:outerShdw>
          </a:effectLst>
          <a:extLst>
            <a:ext uri="{909E8E84-426E-40DD-AFC4-6F175D3DCCD1}">
              <a14:hiddenFill xmlns:a14="http://schemas.microsoft.com/office/drawing/2010/main">
                <a:solidFill>
                  <a:schemeClr val="accent1"/>
                </a:solidFill>
              </a14:hiddenFill>
            </a:ext>
          </a:extLst>
        </p:spPr>
        <p:txBody>
          <a:bodyPr/>
          <a:lstStyle/>
          <a:p>
            <a:endParaRPr lang="en-US"/>
          </a:p>
        </p:txBody>
      </p:sp>
      <p:sp>
        <p:nvSpPr>
          <p:cNvPr id="60428" name="Text Box 64"/>
          <p:cNvSpPr txBox="1">
            <a:spLocks noChangeArrowheads="1"/>
          </p:cNvSpPr>
          <p:nvPr/>
        </p:nvSpPr>
        <p:spPr bwMode="auto">
          <a:xfrm>
            <a:off x="7162800" y="1676400"/>
            <a:ext cx="2286000"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40161" dir="20493903" algn="ctr" rotWithShape="0">
                    <a:srgbClr val="BC5E00">
                      <a:alpha val="50000"/>
                    </a:srgbClr>
                  </a:outerShdw>
                </a:effectLst>
              </a14:hiddenEffects>
            </a:ext>
          </a:extLst>
        </p:spPr>
        <p:txBody>
          <a:bodyPr>
            <a:spAutoFit/>
          </a:bodyPr>
          <a:lstStyle>
            <a:lvl1pPr>
              <a:defRPr sz="2000" b="1">
                <a:solidFill>
                  <a:schemeClr val="tx2"/>
                </a:solidFill>
                <a:latin typeface="Comic Sans MS" panose="030F0702030302020204" pitchFamily="66" charset="0"/>
                <a:cs typeface="Arial" panose="020B0604020202020204" pitchFamily="34" charset="0"/>
              </a:defRPr>
            </a:lvl1pPr>
            <a:lvl2pPr marL="742950" indent="-285750">
              <a:defRPr sz="2000" b="1">
                <a:solidFill>
                  <a:schemeClr val="tx2"/>
                </a:solidFill>
                <a:latin typeface="Comic Sans MS" panose="030F0702030302020204" pitchFamily="66" charset="0"/>
                <a:cs typeface="Arial" panose="020B0604020202020204" pitchFamily="34" charset="0"/>
              </a:defRPr>
            </a:lvl2pPr>
            <a:lvl3pPr marL="1143000" indent="-228600">
              <a:defRPr sz="2000" b="1">
                <a:solidFill>
                  <a:schemeClr val="tx2"/>
                </a:solidFill>
                <a:latin typeface="Comic Sans MS" panose="030F0702030302020204" pitchFamily="66" charset="0"/>
                <a:cs typeface="Arial" panose="020B0604020202020204" pitchFamily="34" charset="0"/>
              </a:defRPr>
            </a:lvl3pPr>
            <a:lvl4pPr marL="1600200" indent="-228600">
              <a:defRPr sz="2000" b="1">
                <a:solidFill>
                  <a:schemeClr val="tx2"/>
                </a:solidFill>
                <a:latin typeface="Comic Sans MS" panose="030F0702030302020204" pitchFamily="66" charset="0"/>
                <a:cs typeface="Arial" panose="020B0604020202020204" pitchFamily="34" charset="0"/>
              </a:defRPr>
            </a:lvl4pPr>
            <a:lvl5pPr marL="2057400" indent="-228600">
              <a:defRPr sz="2000" b="1">
                <a:solidFill>
                  <a:schemeClr val="tx2"/>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9pPr>
          </a:lstStyle>
          <a:p>
            <a:pPr eaLnBrk="1" hangingPunct="1"/>
            <a:r>
              <a:rPr lang="en-US" altLang="en-US" sz="1600">
                <a:solidFill>
                  <a:schemeClr val="bg1"/>
                </a:solidFill>
              </a:rPr>
              <a:t>2006 Best </a:t>
            </a:r>
          </a:p>
          <a:p>
            <a:pPr eaLnBrk="1" hangingPunct="1"/>
            <a:r>
              <a:rPr lang="en-US" altLang="en-US" sz="1600">
                <a:solidFill>
                  <a:schemeClr val="bg1"/>
                </a:solidFill>
              </a:rPr>
              <a:t>Historic Gondolier</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afterEffect">
                                  <p:stCondLst>
                                    <p:cond delay="4000"/>
                                  </p:stCondLst>
                                  <p:childTnLst>
                                    <p:set>
                                      <p:cBhvr>
                                        <p:cTn id="6" dur="1" fill="hold">
                                          <p:stCondLst>
                                            <p:cond delay="0"/>
                                          </p:stCondLst>
                                        </p:cTn>
                                        <p:tgtEl>
                                          <p:spTgt spid="455741"/>
                                        </p:tgtEl>
                                        <p:attrNameLst>
                                          <p:attrName>style.visibility</p:attrName>
                                        </p:attrNameLst>
                                      </p:cBhvr>
                                      <p:to>
                                        <p:strVal val="visible"/>
                                      </p:to>
                                    </p:set>
                                    <p:anim calcmode="lin" valueType="num">
                                      <p:cBhvr additive="base">
                                        <p:cTn id="7" dur="2000" fill="hold"/>
                                        <p:tgtEl>
                                          <p:spTgt spid="455741"/>
                                        </p:tgtEl>
                                        <p:attrNameLst>
                                          <p:attrName>ppt_x</p:attrName>
                                        </p:attrNameLst>
                                      </p:cBhvr>
                                      <p:tavLst>
                                        <p:tav tm="0">
                                          <p:val>
                                            <p:strVal val="0-#ppt_w/2"/>
                                          </p:val>
                                        </p:tav>
                                        <p:tav tm="100000">
                                          <p:val>
                                            <p:strVal val="#ppt_x"/>
                                          </p:val>
                                        </p:tav>
                                      </p:tavLst>
                                    </p:anim>
                                    <p:anim calcmode="lin" valueType="num">
                                      <p:cBhvr additive="base">
                                        <p:cTn id="8" dur="2000" fill="hold"/>
                                        <p:tgtEl>
                                          <p:spTgt spid="455741"/>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6000"/>
                            </p:stCondLst>
                            <p:childTnLst>
                              <p:par>
                                <p:cTn id="10" presetID="2" presetClass="entr" presetSubtype="2" fill="hold" nodeType="afterEffect">
                                  <p:stCondLst>
                                    <p:cond delay="0"/>
                                  </p:stCondLst>
                                  <p:childTnLst>
                                    <p:set>
                                      <p:cBhvr>
                                        <p:cTn id="11" dur="1" fill="hold">
                                          <p:stCondLst>
                                            <p:cond delay="0"/>
                                          </p:stCondLst>
                                        </p:cTn>
                                        <p:tgtEl>
                                          <p:spTgt spid="455743"/>
                                        </p:tgtEl>
                                        <p:attrNameLst>
                                          <p:attrName>style.visibility</p:attrName>
                                        </p:attrNameLst>
                                      </p:cBhvr>
                                      <p:to>
                                        <p:strVal val="visible"/>
                                      </p:to>
                                    </p:set>
                                    <p:anim calcmode="lin" valueType="num">
                                      <p:cBhvr additive="base">
                                        <p:cTn id="12" dur="2000" fill="hold"/>
                                        <p:tgtEl>
                                          <p:spTgt spid="455743"/>
                                        </p:tgtEl>
                                        <p:attrNameLst>
                                          <p:attrName>ppt_x</p:attrName>
                                        </p:attrNameLst>
                                      </p:cBhvr>
                                      <p:tavLst>
                                        <p:tav tm="0">
                                          <p:val>
                                            <p:strVal val="1+#ppt_w/2"/>
                                          </p:val>
                                        </p:tav>
                                        <p:tav tm="100000">
                                          <p:val>
                                            <p:strVal val="#ppt_x"/>
                                          </p:val>
                                        </p:tav>
                                      </p:tavLst>
                                    </p:anim>
                                    <p:anim calcmode="lin" valueType="num">
                                      <p:cBhvr additive="base">
                                        <p:cTn id="13" dur="2000" fill="hold"/>
                                        <p:tgtEl>
                                          <p:spTgt spid="455743"/>
                                        </p:tgtEl>
                                        <p:attrNameLst>
                                          <p:attrName>ppt_y</p:attrName>
                                        </p:attrNameLst>
                                      </p:cBhvr>
                                      <p:tavLst>
                                        <p:tav tm="0">
                                          <p:val>
                                            <p:strVal val="#ppt_y"/>
                                          </p:val>
                                        </p:tav>
                                        <p:tav tm="100000">
                                          <p:val>
                                            <p:strVal val="#ppt_y"/>
                                          </p:val>
                                        </p:tav>
                                      </p:tavLst>
                                    </p:anim>
                                  </p:childTnLst>
                                </p:cTn>
                              </p:par>
                            </p:childTnLst>
                          </p:cTn>
                        </p:par>
                        <p:par>
                          <p:cTn id="14" fill="hold" nodeType="afterGroup">
                            <p:stCondLst>
                              <p:cond delay="8000"/>
                            </p:stCondLst>
                            <p:childTnLst>
                              <p:par>
                                <p:cTn id="15" presetID="2" presetClass="entr" presetSubtype="4" fill="hold" nodeType="afterEffect">
                                  <p:stCondLst>
                                    <p:cond delay="0"/>
                                  </p:stCondLst>
                                  <p:childTnLst>
                                    <p:set>
                                      <p:cBhvr>
                                        <p:cTn id="16" dur="1" fill="hold">
                                          <p:stCondLst>
                                            <p:cond delay="0"/>
                                          </p:stCondLst>
                                        </p:cTn>
                                        <p:tgtEl>
                                          <p:spTgt spid="455683">
                                            <p:txEl>
                                              <p:pRg st="3" end="3"/>
                                            </p:txEl>
                                          </p:spTgt>
                                        </p:tgtEl>
                                        <p:attrNameLst>
                                          <p:attrName>style.visibility</p:attrName>
                                        </p:attrNameLst>
                                      </p:cBhvr>
                                      <p:to>
                                        <p:strVal val="visible"/>
                                      </p:to>
                                    </p:set>
                                    <p:anim calcmode="lin" valueType="num">
                                      <p:cBhvr additive="base">
                                        <p:cTn id="17" dur="2000" fill="hold"/>
                                        <p:tgtEl>
                                          <p:spTgt spid="455683">
                                            <p:txEl>
                                              <p:pRg st="3" end="3"/>
                                            </p:txEl>
                                          </p:spTgt>
                                        </p:tgtEl>
                                        <p:attrNameLst>
                                          <p:attrName>ppt_x</p:attrName>
                                        </p:attrNameLst>
                                      </p:cBhvr>
                                      <p:tavLst>
                                        <p:tav tm="0">
                                          <p:val>
                                            <p:strVal val="#ppt_x"/>
                                          </p:val>
                                        </p:tav>
                                        <p:tav tm="100000">
                                          <p:val>
                                            <p:strVal val="#ppt_x"/>
                                          </p:val>
                                        </p:tav>
                                      </p:tavLst>
                                    </p:anim>
                                    <p:anim calcmode="lin" valueType="num">
                                      <p:cBhvr additive="base">
                                        <p:cTn id="18" dur="2000" fill="hold"/>
                                        <p:tgtEl>
                                          <p:spTgt spid="45568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Date Placeholder 3"/>
          <p:cNvSpPr>
            <a:spLocks noGrp="1"/>
          </p:cNvSpPr>
          <p:nvPr>
            <p:ph type="dt" sz="quarter" idx="10"/>
          </p:nvPr>
        </p:nvSpPr>
        <p:spPr>
          <a:noFill/>
        </p:spPr>
        <p:txBody>
          <a:bodyPr/>
          <a:lstStyle>
            <a:lvl1pPr>
              <a:defRPr sz="2000" b="1">
                <a:solidFill>
                  <a:schemeClr val="tx2"/>
                </a:solidFill>
                <a:latin typeface="Comic Sans MS" panose="030F0702030302020204" pitchFamily="66" charset="0"/>
                <a:cs typeface="Arial" panose="020B0604020202020204" pitchFamily="34" charset="0"/>
              </a:defRPr>
            </a:lvl1pPr>
            <a:lvl2pPr marL="742950" indent="-285750">
              <a:defRPr sz="2000" b="1">
                <a:solidFill>
                  <a:schemeClr val="tx2"/>
                </a:solidFill>
                <a:latin typeface="Comic Sans MS" panose="030F0702030302020204" pitchFamily="66" charset="0"/>
                <a:cs typeface="Arial" panose="020B0604020202020204" pitchFamily="34" charset="0"/>
              </a:defRPr>
            </a:lvl2pPr>
            <a:lvl3pPr marL="1143000" indent="-228600">
              <a:defRPr sz="2000" b="1">
                <a:solidFill>
                  <a:schemeClr val="tx2"/>
                </a:solidFill>
                <a:latin typeface="Comic Sans MS" panose="030F0702030302020204" pitchFamily="66" charset="0"/>
                <a:cs typeface="Arial" panose="020B0604020202020204" pitchFamily="34" charset="0"/>
              </a:defRPr>
            </a:lvl3pPr>
            <a:lvl4pPr marL="1600200" indent="-228600">
              <a:defRPr sz="2000" b="1">
                <a:solidFill>
                  <a:schemeClr val="tx2"/>
                </a:solidFill>
                <a:latin typeface="Comic Sans MS" panose="030F0702030302020204" pitchFamily="66" charset="0"/>
                <a:cs typeface="Arial" panose="020B0604020202020204" pitchFamily="34" charset="0"/>
              </a:defRPr>
            </a:lvl4pPr>
            <a:lvl5pPr marL="2057400" indent="-228600">
              <a:defRPr sz="2000" b="1">
                <a:solidFill>
                  <a:schemeClr val="tx2"/>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9pPr>
          </a:lstStyle>
          <a:p>
            <a:fld id="{CF376011-30B2-4BA0-9F67-D712DBA24974}" type="datetime1">
              <a:rPr lang="en-US" altLang="en-US" sz="1200" b="0" smtClean="0">
                <a:solidFill>
                  <a:schemeClr val="accent2"/>
                </a:solidFill>
                <a:latin typeface="Garamond" panose="02020404030301010803" pitchFamily="18" charset="0"/>
              </a:rPr>
              <a:pPr/>
              <a:t>10/4/2019</a:t>
            </a:fld>
            <a:endParaRPr lang="en-US" altLang="en-US" sz="1200" b="0">
              <a:solidFill>
                <a:schemeClr val="accent2"/>
              </a:solidFill>
              <a:latin typeface="Garamond" panose="02020404030301010803" pitchFamily="18" charset="0"/>
            </a:endParaRPr>
          </a:p>
        </p:txBody>
      </p:sp>
      <p:sp>
        <p:nvSpPr>
          <p:cNvPr id="62467" name="Slide Number Placeholder 5"/>
          <p:cNvSpPr>
            <a:spLocks noGrp="1"/>
          </p:cNvSpPr>
          <p:nvPr>
            <p:ph type="sldNum" sz="quarter" idx="12"/>
          </p:nvPr>
        </p:nvSpPr>
        <p:spPr>
          <a:noFill/>
        </p:spPr>
        <p:txBody>
          <a:bodyPr/>
          <a:lstStyle>
            <a:lvl1pPr>
              <a:defRPr sz="2000" b="1">
                <a:solidFill>
                  <a:schemeClr val="tx2"/>
                </a:solidFill>
                <a:latin typeface="Comic Sans MS" panose="030F0702030302020204" pitchFamily="66" charset="0"/>
                <a:cs typeface="Arial" panose="020B0604020202020204" pitchFamily="34" charset="0"/>
              </a:defRPr>
            </a:lvl1pPr>
            <a:lvl2pPr marL="742950" indent="-285750">
              <a:defRPr sz="2000" b="1">
                <a:solidFill>
                  <a:schemeClr val="tx2"/>
                </a:solidFill>
                <a:latin typeface="Comic Sans MS" panose="030F0702030302020204" pitchFamily="66" charset="0"/>
                <a:cs typeface="Arial" panose="020B0604020202020204" pitchFamily="34" charset="0"/>
              </a:defRPr>
            </a:lvl2pPr>
            <a:lvl3pPr marL="1143000" indent="-228600">
              <a:defRPr sz="2000" b="1">
                <a:solidFill>
                  <a:schemeClr val="tx2"/>
                </a:solidFill>
                <a:latin typeface="Comic Sans MS" panose="030F0702030302020204" pitchFamily="66" charset="0"/>
                <a:cs typeface="Arial" panose="020B0604020202020204" pitchFamily="34" charset="0"/>
              </a:defRPr>
            </a:lvl3pPr>
            <a:lvl4pPr marL="1600200" indent="-228600">
              <a:defRPr sz="2000" b="1">
                <a:solidFill>
                  <a:schemeClr val="tx2"/>
                </a:solidFill>
                <a:latin typeface="Comic Sans MS" panose="030F0702030302020204" pitchFamily="66" charset="0"/>
                <a:cs typeface="Arial" panose="020B0604020202020204" pitchFamily="34" charset="0"/>
              </a:defRPr>
            </a:lvl4pPr>
            <a:lvl5pPr marL="2057400" indent="-228600">
              <a:defRPr sz="2000" b="1">
                <a:solidFill>
                  <a:schemeClr val="tx2"/>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9pPr>
          </a:lstStyle>
          <a:p>
            <a:fld id="{A07D1CC8-0512-446C-8C84-C2473A59F8A4}" type="slidenum">
              <a:rPr lang="en-US" altLang="en-US" sz="1200" b="0" smtClean="0">
                <a:solidFill>
                  <a:schemeClr val="accent2"/>
                </a:solidFill>
                <a:latin typeface="Garamond" panose="02020404030301010803" pitchFamily="18" charset="0"/>
              </a:rPr>
              <a:pPr/>
              <a:t>18</a:t>
            </a:fld>
            <a:endParaRPr lang="en-US" altLang="en-US" sz="1200" b="0">
              <a:solidFill>
                <a:schemeClr val="accent2"/>
              </a:solidFill>
              <a:latin typeface="Garamond" panose="02020404030301010803" pitchFamily="18" charset="0"/>
            </a:endParaRPr>
          </a:p>
        </p:txBody>
      </p:sp>
      <p:sp>
        <p:nvSpPr>
          <p:cNvPr id="62468" name="Rectangle 2"/>
          <p:cNvSpPr>
            <a:spLocks noGrp="1" noChangeArrowheads="1"/>
          </p:cNvSpPr>
          <p:nvPr>
            <p:ph type="title"/>
          </p:nvPr>
        </p:nvSpPr>
        <p:spPr>
          <a:xfrm>
            <a:off x="4800600" y="0"/>
            <a:ext cx="4038600" cy="838200"/>
          </a:xfrm>
        </p:spPr>
        <p:txBody>
          <a:bodyPr/>
          <a:lstStyle/>
          <a:p>
            <a:pPr eaLnBrk="1" hangingPunct="1"/>
            <a:r>
              <a:rPr lang="en-US" altLang="en-US"/>
              <a:t>Dead Blooms</a:t>
            </a:r>
          </a:p>
        </p:txBody>
      </p:sp>
      <p:sp>
        <p:nvSpPr>
          <p:cNvPr id="62469" name="Rectangle 3"/>
          <p:cNvSpPr>
            <a:spLocks noGrp="1" noChangeArrowheads="1"/>
          </p:cNvSpPr>
          <p:nvPr>
            <p:ph type="body" idx="1"/>
          </p:nvPr>
        </p:nvSpPr>
        <p:spPr>
          <a:xfrm>
            <a:off x="3810000" y="762000"/>
            <a:ext cx="4953000" cy="4302125"/>
          </a:xfrm>
        </p:spPr>
        <p:txBody>
          <a:bodyPr/>
          <a:lstStyle/>
          <a:p>
            <a:pPr eaLnBrk="1" hangingPunct="1"/>
            <a:r>
              <a:rPr lang="en-US" altLang="en-US"/>
              <a:t>Select an iris that won’t have any dead or closing blooms at the time of judging.  </a:t>
            </a:r>
          </a:p>
          <a:p>
            <a:pPr eaLnBrk="1" hangingPunct="1"/>
            <a:r>
              <a:rPr lang="en-US" altLang="en-US"/>
              <a:t>If a blooms dies the morning of a show, cut off the bloom.  </a:t>
            </a:r>
          </a:p>
          <a:p>
            <a:pPr eaLnBrk="1" hangingPunct="1"/>
            <a:r>
              <a:rPr lang="en-US" altLang="en-US"/>
              <a:t>Try and cut it so that the judges can’t “see” the cut.</a:t>
            </a:r>
          </a:p>
        </p:txBody>
      </p:sp>
      <p:pic>
        <p:nvPicPr>
          <p:cNvPr id="62470" name="Picture 14" descr="2006 Show_Cls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2600" y="3657600"/>
            <a:ext cx="3200400" cy="2536825"/>
          </a:xfrm>
          <a:prstGeom prst="rect">
            <a:avLst/>
          </a:prstGeom>
          <a:noFill/>
          <a:ln w="38100">
            <a:noFill/>
            <a:miter lim="800000"/>
            <a:headEnd/>
            <a:tailEnd/>
          </a:ln>
          <a:effectLst>
            <a:outerShdw blurRad="50800" dist="38100" dir="2700000" algn="tl">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993300"/>
                </a:solidFill>
                <a:miter lim="800000"/>
                <a:headEnd/>
                <a:tailEnd/>
              </a14:hiddenLine>
            </a:ext>
          </a:extLst>
        </p:spPr>
      </p:pic>
      <p:sp>
        <p:nvSpPr>
          <p:cNvPr id="62471" name="Text Box 16"/>
          <p:cNvSpPr txBox="1">
            <a:spLocks noChangeArrowheads="1"/>
          </p:cNvSpPr>
          <p:nvPr/>
        </p:nvSpPr>
        <p:spPr bwMode="auto">
          <a:xfrm>
            <a:off x="7010400" y="4648200"/>
            <a:ext cx="10350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40161" dir="20493903" algn="ctr" rotWithShape="0">
                    <a:srgbClr val="BC5E00">
                      <a:alpha val="50000"/>
                    </a:srgbClr>
                  </a:outerShdw>
                </a:effectLst>
              </a14:hiddenEffects>
            </a:ext>
          </a:extLst>
        </p:spPr>
        <p:txBody>
          <a:bodyPr>
            <a:spAutoFit/>
          </a:bodyPr>
          <a:lstStyle>
            <a:lvl1pPr>
              <a:defRPr sz="2000" b="1">
                <a:solidFill>
                  <a:schemeClr val="tx2"/>
                </a:solidFill>
                <a:latin typeface="Comic Sans MS" panose="030F0702030302020204" pitchFamily="66" charset="0"/>
                <a:cs typeface="Arial" panose="020B0604020202020204" pitchFamily="34" charset="0"/>
              </a:defRPr>
            </a:lvl1pPr>
            <a:lvl2pPr marL="742950" indent="-285750">
              <a:defRPr sz="2000" b="1">
                <a:solidFill>
                  <a:schemeClr val="tx2"/>
                </a:solidFill>
                <a:latin typeface="Comic Sans MS" panose="030F0702030302020204" pitchFamily="66" charset="0"/>
                <a:cs typeface="Arial" panose="020B0604020202020204" pitchFamily="34" charset="0"/>
              </a:defRPr>
            </a:lvl2pPr>
            <a:lvl3pPr marL="1143000" indent="-228600">
              <a:defRPr sz="2000" b="1">
                <a:solidFill>
                  <a:schemeClr val="tx2"/>
                </a:solidFill>
                <a:latin typeface="Comic Sans MS" panose="030F0702030302020204" pitchFamily="66" charset="0"/>
                <a:cs typeface="Arial" panose="020B0604020202020204" pitchFamily="34" charset="0"/>
              </a:defRPr>
            </a:lvl3pPr>
            <a:lvl4pPr marL="1600200" indent="-228600">
              <a:defRPr sz="2000" b="1">
                <a:solidFill>
                  <a:schemeClr val="tx2"/>
                </a:solidFill>
                <a:latin typeface="Comic Sans MS" panose="030F0702030302020204" pitchFamily="66" charset="0"/>
                <a:cs typeface="Arial" panose="020B0604020202020204" pitchFamily="34" charset="0"/>
              </a:defRPr>
            </a:lvl4pPr>
            <a:lvl5pPr marL="2057400" indent="-228600">
              <a:defRPr sz="2000" b="1">
                <a:solidFill>
                  <a:schemeClr val="tx2"/>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9pPr>
          </a:lstStyle>
          <a:p>
            <a:pPr algn="ctr" eaLnBrk="1" hangingPunct="1"/>
            <a:r>
              <a:rPr lang="en-US" altLang="en-US">
                <a:solidFill>
                  <a:schemeClr val="tx1"/>
                </a:solidFill>
              </a:rPr>
              <a:t>Closing</a:t>
            </a:r>
          </a:p>
        </p:txBody>
      </p:sp>
      <p:pic>
        <p:nvPicPr>
          <p:cNvPr id="62472" name="Picture 18" descr="About Town Dead Blosso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52400"/>
            <a:ext cx="3843338" cy="6096000"/>
          </a:xfrm>
          <a:prstGeom prst="rect">
            <a:avLst/>
          </a:prstGeom>
          <a:noFill/>
          <a:ln w="38100">
            <a:noFill/>
            <a:miter lim="800000"/>
            <a:headEnd/>
            <a:tailEnd/>
          </a:ln>
          <a:effectLst>
            <a:outerShdw blurRad="50800" dist="38100" dir="2700000" algn="tl">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993300"/>
                </a:solidFill>
                <a:miter lim="800000"/>
                <a:headEnd/>
                <a:tailEnd/>
              </a14:hiddenLine>
            </a:ext>
          </a:extLst>
        </p:spPr>
      </p:pic>
      <p:sp>
        <p:nvSpPr>
          <p:cNvPr id="62473" name="Text Box 13"/>
          <p:cNvSpPr txBox="1">
            <a:spLocks noChangeArrowheads="1"/>
          </p:cNvSpPr>
          <p:nvPr/>
        </p:nvSpPr>
        <p:spPr bwMode="auto">
          <a:xfrm>
            <a:off x="1371600" y="5942013"/>
            <a:ext cx="4419600" cy="915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40161" dir="20493903" algn="ctr" rotWithShape="0">
                    <a:srgbClr val="BC5E00">
                      <a:alpha val="50000"/>
                    </a:srgbClr>
                  </a:outerShdw>
                </a:effectLst>
              </a14:hiddenEffects>
            </a:ext>
          </a:extLst>
        </p:spPr>
        <p:txBody>
          <a:bodyPr>
            <a:spAutoFit/>
          </a:bodyPr>
          <a:lstStyle>
            <a:lvl1pPr>
              <a:defRPr sz="2000" b="1">
                <a:solidFill>
                  <a:schemeClr val="tx2"/>
                </a:solidFill>
                <a:latin typeface="Comic Sans MS" panose="030F0702030302020204" pitchFamily="66" charset="0"/>
                <a:cs typeface="Arial" panose="020B0604020202020204" pitchFamily="34" charset="0"/>
              </a:defRPr>
            </a:lvl1pPr>
            <a:lvl2pPr marL="742950" indent="-285750">
              <a:defRPr sz="2000" b="1">
                <a:solidFill>
                  <a:schemeClr val="tx2"/>
                </a:solidFill>
                <a:latin typeface="Comic Sans MS" panose="030F0702030302020204" pitchFamily="66" charset="0"/>
                <a:cs typeface="Arial" panose="020B0604020202020204" pitchFamily="34" charset="0"/>
              </a:defRPr>
            </a:lvl2pPr>
            <a:lvl3pPr marL="1143000" indent="-228600">
              <a:defRPr sz="2000" b="1">
                <a:solidFill>
                  <a:schemeClr val="tx2"/>
                </a:solidFill>
                <a:latin typeface="Comic Sans MS" panose="030F0702030302020204" pitchFamily="66" charset="0"/>
                <a:cs typeface="Arial" panose="020B0604020202020204" pitchFamily="34" charset="0"/>
              </a:defRPr>
            </a:lvl3pPr>
            <a:lvl4pPr marL="1600200" indent="-228600">
              <a:defRPr sz="2000" b="1">
                <a:solidFill>
                  <a:schemeClr val="tx2"/>
                </a:solidFill>
                <a:latin typeface="Comic Sans MS" panose="030F0702030302020204" pitchFamily="66" charset="0"/>
                <a:cs typeface="Arial" panose="020B0604020202020204" pitchFamily="34" charset="0"/>
              </a:defRPr>
            </a:lvl4pPr>
            <a:lvl5pPr marL="2057400" indent="-228600">
              <a:defRPr sz="2000" b="1">
                <a:solidFill>
                  <a:schemeClr val="tx2"/>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9pPr>
          </a:lstStyle>
          <a:p>
            <a:pPr eaLnBrk="1" hangingPunct="1"/>
            <a:r>
              <a:rPr lang="en-US" altLang="en-US" sz="1800" i="1"/>
              <a:t>You will need to observe your irises in your garden to be able to judge when blooming will occur</a:t>
            </a:r>
          </a:p>
        </p:txBody>
      </p:sp>
      <p:sp>
        <p:nvSpPr>
          <p:cNvPr id="62474" name="Text Box 19"/>
          <p:cNvSpPr txBox="1">
            <a:spLocks noChangeArrowheads="1"/>
          </p:cNvSpPr>
          <p:nvPr/>
        </p:nvSpPr>
        <p:spPr bwMode="auto">
          <a:xfrm>
            <a:off x="0" y="5334000"/>
            <a:ext cx="1630363" cy="396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9933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a:defRPr sz="2000" b="1">
                <a:solidFill>
                  <a:schemeClr val="tx2"/>
                </a:solidFill>
                <a:latin typeface="Comic Sans MS" panose="030F0702030302020204" pitchFamily="66" charset="0"/>
                <a:cs typeface="Arial" panose="020B0604020202020204" pitchFamily="34" charset="0"/>
              </a:defRPr>
            </a:lvl1pPr>
            <a:lvl2pPr marL="742950" indent="-285750">
              <a:defRPr sz="2000" b="1">
                <a:solidFill>
                  <a:schemeClr val="tx2"/>
                </a:solidFill>
                <a:latin typeface="Comic Sans MS" panose="030F0702030302020204" pitchFamily="66" charset="0"/>
                <a:cs typeface="Arial" panose="020B0604020202020204" pitchFamily="34" charset="0"/>
              </a:defRPr>
            </a:lvl2pPr>
            <a:lvl3pPr marL="1143000" indent="-228600">
              <a:defRPr sz="2000" b="1">
                <a:solidFill>
                  <a:schemeClr val="tx2"/>
                </a:solidFill>
                <a:latin typeface="Comic Sans MS" panose="030F0702030302020204" pitchFamily="66" charset="0"/>
                <a:cs typeface="Arial" panose="020B0604020202020204" pitchFamily="34" charset="0"/>
              </a:defRPr>
            </a:lvl3pPr>
            <a:lvl4pPr marL="1600200" indent="-228600">
              <a:defRPr sz="2000" b="1">
                <a:solidFill>
                  <a:schemeClr val="tx2"/>
                </a:solidFill>
                <a:latin typeface="Comic Sans MS" panose="030F0702030302020204" pitchFamily="66" charset="0"/>
                <a:cs typeface="Arial" panose="020B0604020202020204" pitchFamily="34" charset="0"/>
              </a:defRPr>
            </a:lvl4pPr>
            <a:lvl5pPr marL="2057400" indent="-228600">
              <a:defRPr sz="2000" b="1">
                <a:solidFill>
                  <a:schemeClr val="tx2"/>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9pPr>
          </a:lstStyle>
          <a:p>
            <a:pPr algn="ctr" eaLnBrk="1" hangingPunct="1"/>
            <a:r>
              <a:rPr lang="en-US" altLang="en-US">
                <a:solidFill>
                  <a:srgbClr val="FFFF66"/>
                </a:solidFill>
              </a:rPr>
              <a:t>About Town</a:t>
            </a:r>
          </a:p>
        </p:txBody>
      </p:sp>
    </p:spTree>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Date Placeholder 3"/>
          <p:cNvSpPr>
            <a:spLocks noGrp="1"/>
          </p:cNvSpPr>
          <p:nvPr>
            <p:ph type="dt" sz="quarter" idx="10"/>
          </p:nvPr>
        </p:nvSpPr>
        <p:spPr>
          <a:noFill/>
        </p:spPr>
        <p:txBody>
          <a:bodyPr/>
          <a:lstStyle>
            <a:lvl1pPr>
              <a:defRPr sz="2000" b="1">
                <a:solidFill>
                  <a:schemeClr val="tx2"/>
                </a:solidFill>
                <a:latin typeface="Comic Sans MS" panose="030F0702030302020204" pitchFamily="66" charset="0"/>
                <a:cs typeface="Arial" panose="020B0604020202020204" pitchFamily="34" charset="0"/>
              </a:defRPr>
            </a:lvl1pPr>
            <a:lvl2pPr marL="742950" indent="-285750">
              <a:defRPr sz="2000" b="1">
                <a:solidFill>
                  <a:schemeClr val="tx2"/>
                </a:solidFill>
                <a:latin typeface="Comic Sans MS" panose="030F0702030302020204" pitchFamily="66" charset="0"/>
                <a:cs typeface="Arial" panose="020B0604020202020204" pitchFamily="34" charset="0"/>
              </a:defRPr>
            </a:lvl2pPr>
            <a:lvl3pPr marL="1143000" indent="-228600">
              <a:defRPr sz="2000" b="1">
                <a:solidFill>
                  <a:schemeClr val="tx2"/>
                </a:solidFill>
                <a:latin typeface="Comic Sans MS" panose="030F0702030302020204" pitchFamily="66" charset="0"/>
                <a:cs typeface="Arial" panose="020B0604020202020204" pitchFamily="34" charset="0"/>
              </a:defRPr>
            </a:lvl3pPr>
            <a:lvl4pPr marL="1600200" indent="-228600">
              <a:defRPr sz="2000" b="1">
                <a:solidFill>
                  <a:schemeClr val="tx2"/>
                </a:solidFill>
                <a:latin typeface="Comic Sans MS" panose="030F0702030302020204" pitchFamily="66" charset="0"/>
                <a:cs typeface="Arial" panose="020B0604020202020204" pitchFamily="34" charset="0"/>
              </a:defRPr>
            </a:lvl4pPr>
            <a:lvl5pPr marL="2057400" indent="-228600">
              <a:defRPr sz="2000" b="1">
                <a:solidFill>
                  <a:schemeClr val="tx2"/>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9pPr>
          </a:lstStyle>
          <a:p>
            <a:fld id="{67F5B6D4-ABC8-4BB9-850C-8CD5FF3BA8DD}" type="datetime1">
              <a:rPr lang="en-US" altLang="en-US" sz="1200" b="0" smtClean="0">
                <a:solidFill>
                  <a:schemeClr val="accent2"/>
                </a:solidFill>
                <a:latin typeface="Garamond" panose="02020404030301010803" pitchFamily="18" charset="0"/>
              </a:rPr>
              <a:pPr/>
              <a:t>10/4/2019</a:t>
            </a:fld>
            <a:endParaRPr lang="en-US" altLang="en-US" sz="1200" b="0">
              <a:solidFill>
                <a:schemeClr val="accent2"/>
              </a:solidFill>
              <a:latin typeface="Garamond" panose="02020404030301010803" pitchFamily="18" charset="0"/>
            </a:endParaRPr>
          </a:p>
        </p:txBody>
      </p:sp>
      <p:sp>
        <p:nvSpPr>
          <p:cNvPr id="64515" name="Slide Number Placeholder 5"/>
          <p:cNvSpPr>
            <a:spLocks noGrp="1"/>
          </p:cNvSpPr>
          <p:nvPr>
            <p:ph type="sldNum" sz="quarter" idx="12"/>
          </p:nvPr>
        </p:nvSpPr>
        <p:spPr>
          <a:noFill/>
        </p:spPr>
        <p:txBody>
          <a:bodyPr/>
          <a:lstStyle>
            <a:lvl1pPr>
              <a:defRPr sz="2000" b="1">
                <a:solidFill>
                  <a:schemeClr val="tx2"/>
                </a:solidFill>
                <a:latin typeface="Comic Sans MS" panose="030F0702030302020204" pitchFamily="66" charset="0"/>
                <a:cs typeface="Arial" panose="020B0604020202020204" pitchFamily="34" charset="0"/>
              </a:defRPr>
            </a:lvl1pPr>
            <a:lvl2pPr marL="742950" indent="-285750">
              <a:defRPr sz="2000" b="1">
                <a:solidFill>
                  <a:schemeClr val="tx2"/>
                </a:solidFill>
                <a:latin typeface="Comic Sans MS" panose="030F0702030302020204" pitchFamily="66" charset="0"/>
                <a:cs typeface="Arial" panose="020B0604020202020204" pitchFamily="34" charset="0"/>
              </a:defRPr>
            </a:lvl2pPr>
            <a:lvl3pPr marL="1143000" indent="-228600">
              <a:defRPr sz="2000" b="1">
                <a:solidFill>
                  <a:schemeClr val="tx2"/>
                </a:solidFill>
                <a:latin typeface="Comic Sans MS" panose="030F0702030302020204" pitchFamily="66" charset="0"/>
                <a:cs typeface="Arial" panose="020B0604020202020204" pitchFamily="34" charset="0"/>
              </a:defRPr>
            </a:lvl3pPr>
            <a:lvl4pPr marL="1600200" indent="-228600">
              <a:defRPr sz="2000" b="1">
                <a:solidFill>
                  <a:schemeClr val="tx2"/>
                </a:solidFill>
                <a:latin typeface="Comic Sans MS" panose="030F0702030302020204" pitchFamily="66" charset="0"/>
                <a:cs typeface="Arial" panose="020B0604020202020204" pitchFamily="34" charset="0"/>
              </a:defRPr>
            </a:lvl4pPr>
            <a:lvl5pPr marL="2057400" indent="-228600">
              <a:defRPr sz="2000" b="1">
                <a:solidFill>
                  <a:schemeClr val="tx2"/>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9pPr>
          </a:lstStyle>
          <a:p>
            <a:fld id="{358B9D67-99DF-401B-9034-FA95954F4DF2}" type="slidenum">
              <a:rPr lang="en-US" altLang="en-US" sz="1200" b="0" smtClean="0">
                <a:solidFill>
                  <a:schemeClr val="accent2"/>
                </a:solidFill>
                <a:latin typeface="Garamond" panose="02020404030301010803" pitchFamily="18" charset="0"/>
              </a:rPr>
              <a:pPr/>
              <a:t>19</a:t>
            </a:fld>
            <a:endParaRPr lang="en-US" altLang="en-US" sz="1200" b="0">
              <a:solidFill>
                <a:schemeClr val="accent2"/>
              </a:solidFill>
              <a:latin typeface="Garamond" panose="02020404030301010803" pitchFamily="18" charset="0"/>
            </a:endParaRPr>
          </a:p>
        </p:txBody>
      </p:sp>
      <p:sp>
        <p:nvSpPr>
          <p:cNvPr id="64516" name="Rectangle 2"/>
          <p:cNvSpPr>
            <a:spLocks noGrp="1" noChangeArrowheads="1"/>
          </p:cNvSpPr>
          <p:nvPr>
            <p:ph type="title"/>
          </p:nvPr>
        </p:nvSpPr>
        <p:spPr/>
        <p:txBody>
          <a:bodyPr/>
          <a:lstStyle/>
          <a:p>
            <a:pPr eaLnBrk="1" hangingPunct="1"/>
            <a:r>
              <a:rPr lang="en-US" altLang="en-US"/>
              <a:t>Spacing</a:t>
            </a:r>
          </a:p>
        </p:txBody>
      </p:sp>
      <p:sp>
        <p:nvSpPr>
          <p:cNvPr id="64517" name="Rectangle 3"/>
          <p:cNvSpPr>
            <a:spLocks noGrp="1" noChangeArrowheads="1"/>
          </p:cNvSpPr>
          <p:nvPr>
            <p:ph type="body" idx="1"/>
          </p:nvPr>
        </p:nvSpPr>
        <p:spPr/>
        <p:txBody>
          <a:bodyPr/>
          <a:lstStyle/>
          <a:p>
            <a:pPr eaLnBrk="1" hangingPunct="1"/>
            <a:r>
              <a:rPr lang="en-US" altLang="en-US"/>
              <a:t>The irises should be well spaced on the stalk.  The spur should not be too close to the bottom or too close to the top.</a:t>
            </a:r>
          </a:p>
          <a:p>
            <a:pPr eaLnBrk="1" hangingPunct="1"/>
            <a:r>
              <a:rPr lang="en-US" altLang="en-US"/>
              <a:t>Generally the 2/3 rule applies (top 2/3 of the stalk has flowers)</a:t>
            </a:r>
          </a:p>
        </p:txBody>
      </p:sp>
      <p:pic>
        <p:nvPicPr>
          <p:cNvPr id="64518" name="Picture 4" descr="2006 Show_Narrowing TB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752600"/>
            <a:ext cx="4876800" cy="4486275"/>
          </a:xfrm>
          <a:prstGeom prst="rect">
            <a:avLst/>
          </a:prstGeom>
          <a:noFill/>
          <a:ln w="38100">
            <a:noFill/>
            <a:miter lim="800000"/>
            <a:headEnd/>
            <a:tailEnd/>
          </a:ln>
          <a:effectLst>
            <a:outerShdw blurRad="50800" dist="38100" dir="2700000" algn="tl">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993300"/>
                </a:solidFill>
                <a:miter lim="800000"/>
                <a:headEnd/>
                <a:tailEnd/>
              </a14:hiddenLine>
            </a:ext>
          </a:extLst>
        </p:spPr>
      </p:pic>
    </p:spTree>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Date Placeholder 3"/>
          <p:cNvSpPr>
            <a:spLocks noGrp="1"/>
          </p:cNvSpPr>
          <p:nvPr>
            <p:ph type="dt" sz="quarter" idx="10"/>
          </p:nvPr>
        </p:nvSpPr>
        <p:spPr>
          <a:noFill/>
        </p:spPr>
        <p:txBody>
          <a:bodyPr/>
          <a:lstStyle>
            <a:lvl1pPr>
              <a:defRPr sz="2000" b="1">
                <a:solidFill>
                  <a:schemeClr val="tx2"/>
                </a:solidFill>
                <a:latin typeface="Comic Sans MS" panose="030F0702030302020204" pitchFamily="66" charset="0"/>
                <a:cs typeface="Arial" panose="020B0604020202020204" pitchFamily="34" charset="0"/>
              </a:defRPr>
            </a:lvl1pPr>
            <a:lvl2pPr marL="742950" indent="-285750">
              <a:defRPr sz="2000" b="1">
                <a:solidFill>
                  <a:schemeClr val="tx2"/>
                </a:solidFill>
                <a:latin typeface="Comic Sans MS" panose="030F0702030302020204" pitchFamily="66" charset="0"/>
                <a:cs typeface="Arial" panose="020B0604020202020204" pitchFamily="34" charset="0"/>
              </a:defRPr>
            </a:lvl2pPr>
            <a:lvl3pPr marL="1143000" indent="-228600">
              <a:defRPr sz="2000" b="1">
                <a:solidFill>
                  <a:schemeClr val="tx2"/>
                </a:solidFill>
                <a:latin typeface="Comic Sans MS" panose="030F0702030302020204" pitchFamily="66" charset="0"/>
                <a:cs typeface="Arial" panose="020B0604020202020204" pitchFamily="34" charset="0"/>
              </a:defRPr>
            </a:lvl3pPr>
            <a:lvl4pPr marL="1600200" indent="-228600">
              <a:defRPr sz="2000" b="1">
                <a:solidFill>
                  <a:schemeClr val="tx2"/>
                </a:solidFill>
                <a:latin typeface="Comic Sans MS" panose="030F0702030302020204" pitchFamily="66" charset="0"/>
                <a:cs typeface="Arial" panose="020B0604020202020204" pitchFamily="34" charset="0"/>
              </a:defRPr>
            </a:lvl4pPr>
            <a:lvl5pPr marL="2057400" indent="-228600">
              <a:defRPr sz="2000" b="1">
                <a:solidFill>
                  <a:schemeClr val="tx2"/>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9pPr>
          </a:lstStyle>
          <a:p>
            <a:fld id="{F0C83EA3-6755-4404-AE65-698D63A58FD4}" type="datetime1">
              <a:rPr lang="en-US" altLang="en-US" sz="1200" b="0" smtClean="0">
                <a:solidFill>
                  <a:schemeClr val="accent2"/>
                </a:solidFill>
                <a:latin typeface="Garamond" panose="02020404030301010803" pitchFamily="18" charset="0"/>
              </a:rPr>
              <a:pPr/>
              <a:t>10/4/2019</a:t>
            </a:fld>
            <a:endParaRPr lang="en-US" altLang="en-US" sz="1200" b="0">
              <a:solidFill>
                <a:schemeClr val="accent2"/>
              </a:solidFill>
              <a:latin typeface="Garamond" panose="02020404030301010803" pitchFamily="18" charset="0"/>
            </a:endParaRPr>
          </a:p>
        </p:txBody>
      </p:sp>
      <p:sp>
        <p:nvSpPr>
          <p:cNvPr id="29699" name="Slide Number Placeholder 5"/>
          <p:cNvSpPr>
            <a:spLocks noGrp="1"/>
          </p:cNvSpPr>
          <p:nvPr>
            <p:ph type="sldNum" sz="quarter" idx="12"/>
          </p:nvPr>
        </p:nvSpPr>
        <p:spPr>
          <a:noFill/>
        </p:spPr>
        <p:txBody>
          <a:bodyPr/>
          <a:lstStyle>
            <a:lvl1pPr>
              <a:defRPr sz="2000" b="1">
                <a:solidFill>
                  <a:schemeClr val="tx2"/>
                </a:solidFill>
                <a:latin typeface="Comic Sans MS" panose="030F0702030302020204" pitchFamily="66" charset="0"/>
                <a:cs typeface="Arial" panose="020B0604020202020204" pitchFamily="34" charset="0"/>
              </a:defRPr>
            </a:lvl1pPr>
            <a:lvl2pPr marL="742950" indent="-285750">
              <a:defRPr sz="2000" b="1">
                <a:solidFill>
                  <a:schemeClr val="tx2"/>
                </a:solidFill>
                <a:latin typeface="Comic Sans MS" panose="030F0702030302020204" pitchFamily="66" charset="0"/>
                <a:cs typeface="Arial" panose="020B0604020202020204" pitchFamily="34" charset="0"/>
              </a:defRPr>
            </a:lvl2pPr>
            <a:lvl3pPr marL="1143000" indent="-228600">
              <a:defRPr sz="2000" b="1">
                <a:solidFill>
                  <a:schemeClr val="tx2"/>
                </a:solidFill>
                <a:latin typeface="Comic Sans MS" panose="030F0702030302020204" pitchFamily="66" charset="0"/>
                <a:cs typeface="Arial" panose="020B0604020202020204" pitchFamily="34" charset="0"/>
              </a:defRPr>
            </a:lvl3pPr>
            <a:lvl4pPr marL="1600200" indent="-228600">
              <a:defRPr sz="2000" b="1">
                <a:solidFill>
                  <a:schemeClr val="tx2"/>
                </a:solidFill>
                <a:latin typeface="Comic Sans MS" panose="030F0702030302020204" pitchFamily="66" charset="0"/>
                <a:cs typeface="Arial" panose="020B0604020202020204" pitchFamily="34" charset="0"/>
              </a:defRPr>
            </a:lvl4pPr>
            <a:lvl5pPr marL="2057400" indent="-228600">
              <a:defRPr sz="2000" b="1">
                <a:solidFill>
                  <a:schemeClr val="tx2"/>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9pPr>
          </a:lstStyle>
          <a:p>
            <a:fld id="{F277B28E-12C1-4B00-A0BF-4E422D862330}" type="slidenum">
              <a:rPr lang="en-US" altLang="en-US" sz="1200" b="0" smtClean="0">
                <a:solidFill>
                  <a:schemeClr val="accent2"/>
                </a:solidFill>
                <a:latin typeface="Garamond" panose="02020404030301010803" pitchFamily="18" charset="0"/>
              </a:rPr>
              <a:pPr/>
              <a:t>2</a:t>
            </a:fld>
            <a:endParaRPr lang="en-US" altLang="en-US" sz="1200" b="0">
              <a:solidFill>
                <a:schemeClr val="accent2"/>
              </a:solidFill>
              <a:latin typeface="Garamond" panose="02020404030301010803" pitchFamily="18" charset="0"/>
            </a:endParaRPr>
          </a:p>
        </p:txBody>
      </p:sp>
      <p:sp>
        <p:nvSpPr>
          <p:cNvPr id="29700" name="Rectangle 8"/>
          <p:cNvSpPr>
            <a:spLocks noChangeArrowheads="1"/>
          </p:cNvSpPr>
          <p:nvPr/>
        </p:nvSpPr>
        <p:spPr bwMode="auto">
          <a:xfrm>
            <a:off x="3276600" y="2133600"/>
            <a:ext cx="5867400" cy="4606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lr>
                <a:schemeClr val="accent2"/>
              </a:buClr>
              <a:buSzPct val="65000"/>
              <a:buFont typeface="Wingdings" panose="05000000000000000000" pitchFamily="2" charset="2"/>
              <a:buChar char="n"/>
              <a:defRPr sz="2400" b="1">
                <a:solidFill>
                  <a:srgbClr val="993300"/>
                </a:solidFill>
                <a:latin typeface="Arial" panose="020B0604020202020204" pitchFamily="34" charset="0"/>
                <a:cs typeface="Arial" panose="020B0604020202020204" pitchFamily="34" charset="0"/>
              </a:defRPr>
            </a:lvl1pPr>
            <a:lvl2pPr marL="669925" indent="-325438">
              <a:spcBef>
                <a:spcPct val="20000"/>
              </a:spcBef>
              <a:buClr>
                <a:schemeClr val="accent2"/>
              </a:buClr>
              <a:buFont typeface="Wingdings" panose="05000000000000000000" pitchFamily="2" charset="2"/>
              <a:buChar char="§"/>
              <a:defRPr sz="2400" b="1">
                <a:solidFill>
                  <a:srgbClr val="993300"/>
                </a:solidFill>
                <a:latin typeface="Arial" panose="020B0604020202020204" pitchFamily="34" charset="0"/>
                <a:cs typeface="Arial" panose="020B0604020202020204" pitchFamily="34" charset="0"/>
              </a:defRPr>
            </a:lvl2pPr>
            <a:lvl3pPr marL="1022350" indent="-350838">
              <a:spcBef>
                <a:spcPct val="20000"/>
              </a:spcBef>
              <a:buClr>
                <a:schemeClr val="accent1"/>
              </a:buClr>
              <a:buSzPct val="65000"/>
              <a:buFont typeface="Wingdings" panose="05000000000000000000" pitchFamily="2" charset="2"/>
              <a:buChar char="n"/>
              <a:defRPr sz="2400">
                <a:solidFill>
                  <a:srgbClr val="993300"/>
                </a:solidFill>
                <a:latin typeface="Arial" panose="020B0604020202020204" pitchFamily="34" charset="0"/>
                <a:cs typeface="Arial" panose="020B0604020202020204" pitchFamily="34" charset="0"/>
              </a:defRPr>
            </a:lvl3pPr>
            <a:lvl4pPr marL="1339850" indent="-315913">
              <a:spcBef>
                <a:spcPct val="20000"/>
              </a:spcBef>
              <a:buClr>
                <a:schemeClr val="accent2"/>
              </a:buClr>
              <a:buSzPct val="70000"/>
              <a:buFont typeface="Wingdings" panose="05000000000000000000" pitchFamily="2" charset="2"/>
              <a:buChar char="q"/>
              <a:defRPr sz="2400">
                <a:solidFill>
                  <a:srgbClr val="993300"/>
                </a:solidFill>
                <a:latin typeface="Arial" panose="020B0604020202020204" pitchFamily="34" charset="0"/>
                <a:cs typeface="Arial" panose="020B0604020202020204" pitchFamily="34" charset="0"/>
              </a:defRPr>
            </a:lvl4pPr>
            <a:lvl5pPr marL="1681163" indent="-339725">
              <a:spcBef>
                <a:spcPct val="20000"/>
              </a:spcBef>
              <a:buClr>
                <a:schemeClr val="accent1"/>
              </a:buClr>
              <a:buSzPct val="75000"/>
              <a:buFont typeface="Wingdings" panose="05000000000000000000" pitchFamily="2" charset="2"/>
              <a:buChar char="§"/>
              <a:defRPr sz="2400">
                <a:solidFill>
                  <a:srgbClr val="993300"/>
                </a:solidFill>
                <a:latin typeface="Comic Sans MS" panose="030F0702030302020204" pitchFamily="66" charset="0"/>
                <a:cs typeface="Arial" panose="020B0604020202020204" pitchFamily="34" charset="0"/>
              </a:defRPr>
            </a:lvl5pPr>
            <a:lvl6pPr marL="2138363" indent="-339725" eaLnBrk="0" fontAlgn="base" hangingPunct="0">
              <a:spcBef>
                <a:spcPct val="20000"/>
              </a:spcBef>
              <a:spcAft>
                <a:spcPct val="0"/>
              </a:spcAft>
              <a:buClr>
                <a:schemeClr val="accent1"/>
              </a:buClr>
              <a:buSzPct val="75000"/>
              <a:buFont typeface="Wingdings" panose="05000000000000000000" pitchFamily="2" charset="2"/>
              <a:buChar char="§"/>
              <a:defRPr sz="2400">
                <a:solidFill>
                  <a:srgbClr val="993300"/>
                </a:solidFill>
                <a:latin typeface="Comic Sans MS" panose="030F0702030302020204" pitchFamily="66" charset="0"/>
                <a:cs typeface="Arial" panose="020B0604020202020204" pitchFamily="34" charset="0"/>
              </a:defRPr>
            </a:lvl6pPr>
            <a:lvl7pPr marL="2595563" indent="-339725" eaLnBrk="0" fontAlgn="base" hangingPunct="0">
              <a:spcBef>
                <a:spcPct val="20000"/>
              </a:spcBef>
              <a:spcAft>
                <a:spcPct val="0"/>
              </a:spcAft>
              <a:buClr>
                <a:schemeClr val="accent1"/>
              </a:buClr>
              <a:buSzPct val="75000"/>
              <a:buFont typeface="Wingdings" panose="05000000000000000000" pitchFamily="2" charset="2"/>
              <a:buChar char="§"/>
              <a:defRPr sz="2400">
                <a:solidFill>
                  <a:srgbClr val="993300"/>
                </a:solidFill>
                <a:latin typeface="Comic Sans MS" panose="030F0702030302020204" pitchFamily="66" charset="0"/>
                <a:cs typeface="Arial" panose="020B0604020202020204" pitchFamily="34" charset="0"/>
              </a:defRPr>
            </a:lvl7pPr>
            <a:lvl8pPr marL="3052763" indent="-339725" eaLnBrk="0" fontAlgn="base" hangingPunct="0">
              <a:spcBef>
                <a:spcPct val="20000"/>
              </a:spcBef>
              <a:spcAft>
                <a:spcPct val="0"/>
              </a:spcAft>
              <a:buClr>
                <a:schemeClr val="accent1"/>
              </a:buClr>
              <a:buSzPct val="75000"/>
              <a:buFont typeface="Wingdings" panose="05000000000000000000" pitchFamily="2" charset="2"/>
              <a:buChar char="§"/>
              <a:defRPr sz="2400">
                <a:solidFill>
                  <a:srgbClr val="993300"/>
                </a:solidFill>
                <a:latin typeface="Comic Sans MS" panose="030F0702030302020204" pitchFamily="66" charset="0"/>
                <a:cs typeface="Arial" panose="020B0604020202020204" pitchFamily="34" charset="0"/>
              </a:defRPr>
            </a:lvl8pPr>
            <a:lvl9pPr marL="3509963" indent="-339725" eaLnBrk="0" fontAlgn="base" hangingPunct="0">
              <a:spcBef>
                <a:spcPct val="20000"/>
              </a:spcBef>
              <a:spcAft>
                <a:spcPct val="0"/>
              </a:spcAft>
              <a:buClr>
                <a:schemeClr val="accent1"/>
              </a:buClr>
              <a:buSzPct val="75000"/>
              <a:buFont typeface="Wingdings" panose="05000000000000000000" pitchFamily="2" charset="2"/>
              <a:buChar char="§"/>
              <a:defRPr sz="2400">
                <a:solidFill>
                  <a:srgbClr val="993300"/>
                </a:solidFill>
                <a:latin typeface="Comic Sans MS" panose="030F0702030302020204" pitchFamily="66" charset="0"/>
                <a:cs typeface="Arial" panose="020B0604020202020204" pitchFamily="34" charset="0"/>
              </a:defRPr>
            </a:lvl9pPr>
          </a:lstStyle>
          <a:p>
            <a:pPr eaLnBrk="1" hangingPunct="1">
              <a:buFont typeface="Wingdings" panose="05000000000000000000" pitchFamily="2" charset="2"/>
              <a:buNone/>
            </a:pPr>
            <a:r>
              <a:rPr lang="en-US" altLang="en-US"/>
              <a:t>    Each year the Mesilla Valley Iris Society has an Iris show.</a:t>
            </a:r>
          </a:p>
          <a:p>
            <a:pPr eaLnBrk="1" hangingPunct="1">
              <a:buFont typeface="Wingdings" panose="05000000000000000000" pitchFamily="2" charset="2"/>
              <a:buNone/>
            </a:pPr>
            <a:endParaRPr lang="en-US" altLang="en-US"/>
          </a:p>
          <a:p>
            <a:pPr eaLnBrk="1" hangingPunct="1">
              <a:buFont typeface="Wingdings" panose="05000000000000000000" pitchFamily="2" charset="2"/>
              <a:buNone/>
            </a:pPr>
            <a:r>
              <a:rPr lang="en-US" altLang="en-US"/>
              <a:t>   This presentation is a follow-on to the presentation “Show Rules and Regulations”.   The topic is:</a:t>
            </a:r>
          </a:p>
          <a:p>
            <a:pPr eaLnBrk="1" hangingPunct="1">
              <a:buFont typeface="Wingdings" panose="05000000000000000000" pitchFamily="2" charset="2"/>
              <a:buNone/>
            </a:pPr>
            <a:endParaRPr lang="en-US" altLang="en-US"/>
          </a:p>
          <a:p>
            <a:pPr lvl="1" eaLnBrk="1" hangingPunct="1"/>
            <a:r>
              <a:rPr lang="en-US" altLang="en-US"/>
              <a:t>How to groom irises for the show</a:t>
            </a:r>
          </a:p>
          <a:p>
            <a:pPr lvl="1" eaLnBrk="1" hangingPunct="1"/>
            <a:endParaRPr lang="en-US" altLang="en-US"/>
          </a:p>
          <a:p>
            <a:pPr lvl="1" eaLnBrk="1" hangingPunct="1"/>
            <a:endParaRPr lang="en-US" altLang="en-US"/>
          </a:p>
          <a:p>
            <a:pPr lvl="1" eaLnBrk="1" hangingPunct="1"/>
            <a:endParaRPr lang="en-US" altLang="en-US"/>
          </a:p>
        </p:txBody>
      </p:sp>
      <p:pic>
        <p:nvPicPr>
          <p:cNvPr id="29701" name="Picture 14" descr="Chickasaw Sue 2007_04_1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1524000"/>
            <a:ext cx="2266950" cy="5181600"/>
          </a:xfrm>
          <a:prstGeom prst="rect">
            <a:avLst/>
          </a:prstGeom>
          <a:noFill/>
          <a:ln w="38100">
            <a:noFill/>
            <a:miter lim="800000"/>
            <a:headEnd/>
            <a:tailEnd/>
          </a:ln>
          <a:effectLst>
            <a:outerShdw blurRad="50800" dist="38100" dir="2700000" algn="tl">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993300"/>
                </a:solidFill>
                <a:miter lim="800000"/>
                <a:headEnd/>
                <a:tailEnd/>
              </a14:hiddenLine>
            </a:ext>
          </a:extLst>
        </p:spPr>
      </p:pic>
      <p:sp>
        <p:nvSpPr>
          <p:cNvPr id="29702" name="Rectangle 15"/>
          <p:cNvSpPr>
            <a:spLocks noGrp="1" noChangeArrowheads="1"/>
          </p:cNvSpPr>
          <p:nvPr>
            <p:ph type="title"/>
          </p:nvPr>
        </p:nvSpPr>
        <p:spPr>
          <a:xfrm>
            <a:off x="3276600" y="304800"/>
            <a:ext cx="5410200" cy="1322388"/>
          </a:xfrm>
          <a:noFill/>
        </p:spPr>
        <p:txBody>
          <a:bodyPr/>
          <a:lstStyle/>
          <a:p>
            <a:pPr eaLnBrk="1" hangingPunct="1"/>
            <a:r>
              <a:rPr lang="en-US" altLang="en-US"/>
              <a:t>Purpose</a:t>
            </a:r>
          </a:p>
        </p:txBody>
      </p:sp>
    </p:spTree>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Date Placeholder 3"/>
          <p:cNvSpPr>
            <a:spLocks noGrp="1"/>
          </p:cNvSpPr>
          <p:nvPr>
            <p:ph type="dt" sz="quarter" idx="10"/>
          </p:nvPr>
        </p:nvSpPr>
        <p:spPr>
          <a:noFill/>
        </p:spPr>
        <p:txBody>
          <a:bodyPr/>
          <a:lstStyle>
            <a:lvl1pPr>
              <a:defRPr sz="2000" b="1">
                <a:solidFill>
                  <a:schemeClr val="tx2"/>
                </a:solidFill>
                <a:latin typeface="Comic Sans MS" panose="030F0702030302020204" pitchFamily="66" charset="0"/>
                <a:cs typeface="Arial" panose="020B0604020202020204" pitchFamily="34" charset="0"/>
              </a:defRPr>
            </a:lvl1pPr>
            <a:lvl2pPr marL="742950" indent="-285750">
              <a:defRPr sz="2000" b="1">
                <a:solidFill>
                  <a:schemeClr val="tx2"/>
                </a:solidFill>
                <a:latin typeface="Comic Sans MS" panose="030F0702030302020204" pitchFamily="66" charset="0"/>
                <a:cs typeface="Arial" panose="020B0604020202020204" pitchFamily="34" charset="0"/>
              </a:defRPr>
            </a:lvl2pPr>
            <a:lvl3pPr marL="1143000" indent="-228600">
              <a:defRPr sz="2000" b="1">
                <a:solidFill>
                  <a:schemeClr val="tx2"/>
                </a:solidFill>
                <a:latin typeface="Comic Sans MS" panose="030F0702030302020204" pitchFamily="66" charset="0"/>
                <a:cs typeface="Arial" panose="020B0604020202020204" pitchFamily="34" charset="0"/>
              </a:defRPr>
            </a:lvl3pPr>
            <a:lvl4pPr marL="1600200" indent="-228600">
              <a:defRPr sz="2000" b="1">
                <a:solidFill>
                  <a:schemeClr val="tx2"/>
                </a:solidFill>
                <a:latin typeface="Comic Sans MS" panose="030F0702030302020204" pitchFamily="66" charset="0"/>
                <a:cs typeface="Arial" panose="020B0604020202020204" pitchFamily="34" charset="0"/>
              </a:defRPr>
            </a:lvl4pPr>
            <a:lvl5pPr marL="2057400" indent="-228600">
              <a:defRPr sz="2000" b="1">
                <a:solidFill>
                  <a:schemeClr val="tx2"/>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9pPr>
          </a:lstStyle>
          <a:p>
            <a:fld id="{A0FA7D9D-1525-4742-8814-84B40989E194}" type="datetime1">
              <a:rPr lang="en-US" altLang="en-US" sz="1200" b="0" smtClean="0">
                <a:solidFill>
                  <a:schemeClr val="accent2"/>
                </a:solidFill>
                <a:latin typeface="Garamond" panose="02020404030301010803" pitchFamily="18" charset="0"/>
              </a:rPr>
              <a:pPr/>
              <a:t>10/4/2019</a:t>
            </a:fld>
            <a:endParaRPr lang="en-US" altLang="en-US" sz="1200" b="0">
              <a:solidFill>
                <a:schemeClr val="accent2"/>
              </a:solidFill>
              <a:latin typeface="Garamond" panose="02020404030301010803" pitchFamily="18" charset="0"/>
            </a:endParaRPr>
          </a:p>
        </p:txBody>
      </p:sp>
      <p:sp>
        <p:nvSpPr>
          <p:cNvPr id="66563" name="Slide Number Placeholder 5"/>
          <p:cNvSpPr>
            <a:spLocks noGrp="1"/>
          </p:cNvSpPr>
          <p:nvPr>
            <p:ph type="sldNum" sz="quarter" idx="12"/>
          </p:nvPr>
        </p:nvSpPr>
        <p:spPr>
          <a:noFill/>
        </p:spPr>
        <p:txBody>
          <a:bodyPr/>
          <a:lstStyle>
            <a:lvl1pPr>
              <a:defRPr sz="2000" b="1">
                <a:solidFill>
                  <a:schemeClr val="tx2"/>
                </a:solidFill>
                <a:latin typeface="Comic Sans MS" panose="030F0702030302020204" pitchFamily="66" charset="0"/>
                <a:cs typeface="Arial" panose="020B0604020202020204" pitchFamily="34" charset="0"/>
              </a:defRPr>
            </a:lvl1pPr>
            <a:lvl2pPr marL="742950" indent="-285750">
              <a:defRPr sz="2000" b="1">
                <a:solidFill>
                  <a:schemeClr val="tx2"/>
                </a:solidFill>
                <a:latin typeface="Comic Sans MS" panose="030F0702030302020204" pitchFamily="66" charset="0"/>
                <a:cs typeface="Arial" panose="020B0604020202020204" pitchFamily="34" charset="0"/>
              </a:defRPr>
            </a:lvl2pPr>
            <a:lvl3pPr marL="1143000" indent="-228600">
              <a:defRPr sz="2000" b="1">
                <a:solidFill>
                  <a:schemeClr val="tx2"/>
                </a:solidFill>
                <a:latin typeface="Comic Sans MS" panose="030F0702030302020204" pitchFamily="66" charset="0"/>
                <a:cs typeface="Arial" panose="020B0604020202020204" pitchFamily="34" charset="0"/>
              </a:defRPr>
            </a:lvl3pPr>
            <a:lvl4pPr marL="1600200" indent="-228600">
              <a:defRPr sz="2000" b="1">
                <a:solidFill>
                  <a:schemeClr val="tx2"/>
                </a:solidFill>
                <a:latin typeface="Comic Sans MS" panose="030F0702030302020204" pitchFamily="66" charset="0"/>
                <a:cs typeface="Arial" panose="020B0604020202020204" pitchFamily="34" charset="0"/>
              </a:defRPr>
            </a:lvl4pPr>
            <a:lvl5pPr marL="2057400" indent="-228600">
              <a:defRPr sz="2000" b="1">
                <a:solidFill>
                  <a:schemeClr val="tx2"/>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9pPr>
          </a:lstStyle>
          <a:p>
            <a:fld id="{740BB25E-FDBB-4ECE-9678-EF57CCDFBDDD}" type="slidenum">
              <a:rPr lang="en-US" altLang="en-US" sz="1200" b="0" smtClean="0">
                <a:solidFill>
                  <a:schemeClr val="accent2"/>
                </a:solidFill>
                <a:latin typeface="Garamond" panose="02020404030301010803" pitchFamily="18" charset="0"/>
              </a:rPr>
              <a:pPr/>
              <a:t>20</a:t>
            </a:fld>
            <a:endParaRPr lang="en-US" altLang="en-US" sz="1200" b="0">
              <a:solidFill>
                <a:schemeClr val="accent2"/>
              </a:solidFill>
              <a:latin typeface="Garamond" panose="02020404030301010803" pitchFamily="18" charset="0"/>
            </a:endParaRPr>
          </a:p>
        </p:txBody>
      </p:sp>
      <p:sp>
        <p:nvSpPr>
          <p:cNvPr id="66564" name="Rectangle 2"/>
          <p:cNvSpPr>
            <a:spLocks noGrp="1" noChangeArrowheads="1"/>
          </p:cNvSpPr>
          <p:nvPr>
            <p:ph type="title"/>
          </p:nvPr>
        </p:nvSpPr>
        <p:spPr/>
        <p:txBody>
          <a:bodyPr/>
          <a:lstStyle/>
          <a:p>
            <a:pPr eaLnBrk="1" hangingPunct="1"/>
            <a:r>
              <a:rPr lang="en-US" altLang="en-US"/>
              <a:t>Too Crowded</a:t>
            </a:r>
          </a:p>
        </p:txBody>
      </p:sp>
      <p:sp>
        <p:nvSpPr>
          <p:cNvPr id="66565" name="Rectangle 3"/>
          <p:cNvSpPr>
            <a:spLocks noGrp="1" noChangeArrowheads="1"/>
          </p:cNvSpPr>
          <p:nvPr>
            <p:ph type="body" idx="1"/>
          </p:nvPr>
        </p:nvSpPr>
        <p:spPr>
          <a:xfrm>
            <a:off x="4419600" y="1905000"/>
            <a:ext cx="4572000" cy="4302125"/>
          </a:xfrm>
        </p:spPr>
        <p:txBody>
          <a:bodyPr/>
          <a:lstStyle/>
          <a:p>
            <a:pPr eaLnBrk="1" hangingPunct="1">
              <a:buFont typeface="Wingdings" panose="05000000000000000000" pitchFamily="2" charset="2"/>
              <a:buNone/>
            </a:pPr>
            <a:r>
              <a:rPr lang="en-US" altLang="en-US"/>
              <a:t>   This stalk is spaced poorly.  It  has all its blooms crowded towards the top.  It is hard to see what an individual blossom looks like</a:t>
            </a:r>
          </a:p>
        </p:txBody>
      </p:sp>
      <p:pic>
        <p:nvPicPr>
          <p:cNvPr id="66566" name="Picture 4" descr="2005_Show001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1676400"/>
            <a:ext cx="3505200" cy="4673600"/>
          </a:xfrm>
          <a:prstGeom prst="rect">
            <a:avLst/>
          </a:prstGeom>
          <a:noFill/>
          <a:ln w="38100">
            <a:noFill/>
            <a:miter lim="800000"/>
            <a:headEnd/>
            <a:tailEnd/>
          </a:ln>
          <a:effectLst>
            <a:outerShdw blurRad="50800" dist="38100" dir="2700000" algn="tl">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993300"/>
                </a:solidFill>
                <a:miter lim="800000"/>
                <a:headEnd/>
                <a:tailEnd/>
              </a14:hiddenLine>
            </a:ext>
          </a:extLst>
        </p:spPr>
      </p:pic>
    </p:spTree>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19600" y="0"/>
            <a:ext cx="4419600" cy="1322387"/>
          </a:xfrm>
        </p:spPr>
        <p:txBody>
          <a:bodyPr/>
          <a:lstStyle/>
          <a:p>
            <a:r>
              <a:rPr lang="en-US" dirty="0"/>
              <a:t>Too Crowded</a:t>
            </a:r>
          </a:p>
        </p:txBody>
      </p:sp>
      <p:sp>
        <p:nvSpPr>
          <p:cNvPr id="3" name="Content Placeholder 2"/>
          <p:cNvSpPr>
            <a:spLocks noGrp="1"/>
          </p:cNvSpPr>
          <p:nvPr>
            <p:ph idx="1"/>
          </p:nvPr>
        </p:nvSpPr>
        <p:spPr>
          <a:xfrm>
            <a:off x="4572000" y="1905000"/>
            <a:ext cx="4419600" cy="4302125"/>
          </a:xfrm>
        </p:spPr>
        <p:txBody>
          <a:bodyPr/>
          <a:lstStyle/>
          <a:p>
            <a:r>
              <a:rPr lang="en-US" dirty="0"/>
              <a:t>This iris has a terminal bud interfering with the flower.  The judges will fault this.  The second bud can be removed.  However, wait until the morning of the show because the main flower might close first and will need to be removed.</a:t>
            </a:r>
          </a:p>
        </p:txBody>
      </p:sp>
      <p:sp>
        <p:nvSpPr>
          <p:cNvPr id="4" name="Date Placeholder 3"/>
          <p:cNvSpPr>
            <a:spLocks noGrp="1"/>
          </p:cNvSpPr>
          <p:nvPr>
            <p:ph type="dt" sz="half" idx="10"/>
          </p:nvPr>
        </p:nvSpPr>
        <p:spPr/>
        <p:txBody>
          <a:bodyPr/>
          <a:lstStyle/>
          <a:p>
            <a:pPr>
              <a:defRPr/>
            </a:pPr>
            <a:fld id="{6ECE10A8-32FB-4F3F-AC54-0EF66E739E4E}" type="datetime1">
              <a:rPr lang="en-US" altLang="en-US" smtClean="0"/>
              <a:pPr>
                <a:defRPr/>
              </a:pPr>
              <a:t>10/4/2019</a:t>
            </a:fld>
            <a:endParaRPr lang="en-US" altLang="en-US"/>
          </a:p>
        </p:txBody>
      </p:sp>
      <p:sp>
        <p:nvSpPr>
          <p:cNvPr id="5" name="Slide Number Placeholder 4"/>
          <p:cNvSpPr>
            <a:spLocks noGrp="1"/>
          </p:cNvSpPr>
          <p:nvPr>
            <p:ph type="sldNum" sz="quarter" idx="12"/>
          </p:nvPr>
        </p:nvSpPr>
        <p:spPr/>
        <p:txBody>
          <a:bodyPr/>
          <a:lstStyle/>
          <a:p>
            <a:pPr>
              <a:defRPr/>
            </a:pPr>
            <a:fld id="{26440935-840D-45B1-B522-FDC63EDC3AFE}" type="slidenum">
              <a:rPr lang="en-US" altLang="en-US" smtClean="0"/>
              <a:pPr>
                <a:defRPr/>
              </a:pPr>
              <a:t>21</a:t>
            </a:fld>
            <a:endParaRPr lang="en-US" altLang="en-US"/>
          </a:p>
        </p:txBody>
      </p:sp>
      <p:pic>
        <p:nvPicPr>
          <p:cNvPr id="1026" name="Picture 2" descr="C:\Users\Scarlett\Pictures\Ayres Irises\2019\Merry Amigo 2019_04_17b.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 y="276790"/>
            <a:ext cx="4381500" cy="6581210"/>
          </a:xfrm>
          <a:prstGeom prst="rect">
            <a:avLst/>
          </a:prstGeom>
          <a:noFill/>
          <a:effectLst>
            <a:outerShdw blurRad="50800" dist="38100" dir="2700000" algn="tl">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Lst>
        </p:spPr>
      </p:pic>
      <p:sp>
        <p:nvSpPr>
          <p:cNvPr id="7" name="Text Box 10"/>
          <p:cNvSpPr txBox="1">
            <a:spLocks noChangeArrowheads="1"/>
          </p:cNvSpPr>
          <p:nvPr/>
        </p:nvSpPr>
        <p:spPr bwMode="auto">
          <a:xfrm>
            <a:off x="4419600" y="6209385"/>
            <a:ext cx="189186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40161" dir="20493903" algn="ctr" rotWithShape="0">
                    <a:srgbClr val="BC5E00">
                      <a:alpha val="50000"/>
                    </a:srgbClr>
                  </a:outerShdw>
                </a:effectLst>
              </a14:hiddenEffects>
            </a:ext>
          </a:extLst>
        </p:spPr>
        <p:txBody>
          <a:bodyPr wrap="none">
            <a:spAutoFit/>
          </a:bodyPr>
          <a:lstStyle>
            <a:lvl1pPr>
              <a:defRPr sz="2000" b="1">
                <a:solidFill>
                  <a:schemeClr val="tx2"/>
                </a:solidFill>
                <a:latin typeface="Comic Sans MS" panose="030F0702030302020204" pitchFamily="66" charset="0"/>
                <a:cs typeface="Arial" panose="020B0604020202020204" pitchFamily="34" charset="0"/>
              </a:defRPr>
            </a:lvl1pPr>
            <a:lvl2pPr marL="742950" indent="-285750">
              <a:defRPr sz="2000" b="1">
                <a:solidFill>
                  <a:schemeClr val="tx2"/>
                </a:solidFill>
                <a:latin typeface="Comic Sans MS" panose="030F0702030302020204" pitchFamily="66" charset="0"/>
                <a:cs typeface="Arial" panose="020B0604020202020204" pitchFamily="34" charset="0"/>
              </a:defRPr>
            </a:lvl2pPr>
            <a:lvl3pPr marL="1143000" indent="-228600">
              <a:defRPr sz="2000" b="1">
                <a:solidFill>
                  <a:schemeClr val="tx2"/>
                </a:solidFill>
                <a:latin typeface="Comic Sans MS" panose="030F0702030302020204" pitchFamily="66" charset="0"/>
                <a:cs typeface="Arial" panose="020B0604020202020204" pitchFamily="34" charset="0"/>
              </a:defRPr>
            </a:lvl3pPr>
            <a:lvl4pPr marL="1600200" indent="-228600">
              <a:defRPr sz="2000" b="1">
                <a:solidFill>
                  <a:schemeClr val="tx2"/>
                </a:solidFill>
                <a:latin typeface="Comic Sans MS" panose="030F0702030302020204" pitchFamily="66" charset="0"/>
                <a:cs typeface="Arial" panose="020B0604020202020204" pitchFamily="34" charset="0"/>
              </a:defRPr>
            </a:lvl4pPr>
            <a:lvl5pPr marL="2057400" indent="-228600">
              <a:defRPr sz="2000" b="1">
                <a:solidFill>
                  <a:schemeClr val="tx2"/>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9pPr>
          </a:lstStyle>
          <a:p>
            <a:pPr eaLnBrk="1" hangingPunct="1"/>
            <a:r>
              <a:rPr lang="en-US" altLang="en-US" dirty="0"/>
              <a:t>Merry Amigo </a:t>
            </a:r>
          </a:p>
        </p:txBody>
      </p:sp>
    </p:spTree>
    <p:extLst>
      <p:ext uri="{BB962C8B-B14F-4D97-AF65-F5344CB8AC3E}">
        <p14:creationId xmlns:p14="http://schemas.microsoft.com/office/powerpoint/2010/main" val="845164917"/>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Date Placeholder 3"/>
          <p:cNvSpPr>
            <a:spLocks noGrp="1"/>
          </p:cNvSpPr>
          <p:nvPr>
            <p:ph type="dt" sz="quarter" idx="10"/>
          </p:nvPr>
        </p:nvSpPr>
        <p:spPr>
          <a:noFill/>
        </p:spPr>
        <p:txBody>
          <a:bodyPr/>
          <a:lstStyle>
            <a:lvl1pPr>
              <a:defRPr sz="2000" b="1">
                <a:solidFill>
                  <a:schemeClr val="tx2"/>
                </a:solidFill>
                <a:latin typeface="Comic Sans MS" panose="030F0702030302020204" pitchFamily="66" charset="0"/>
                <a:cs typeface="Arial" panose="020B0604020202020204" pitchFamily="34" charset="0"/>
              </a:defRPr>
            </a:lvl1pPr>
            <a:lvl2pPr marL="742950" indent="-285750">
              <a:defRPr sz="2000" b="1">
                <a:solidFill>
                  <a:schemeClr val="tx2"/>
                </a:solidFill>
                <a:latin typeface="Comic Sans MS" panose="030F0702030302020204" pitchFamily="66" charset="0"/>
                <a:cs typeface="Arial" panose="020B0604020202020204" pitchFamily="34" charset="0"/>
              </a:defRPr>
            </a:lvl2pPr>
            <a:lvl3pPr marL="1143000" indent="-228600">
              <a:defRPr sz="2000" b="1">
                <a:solidFill>
                  <a:schemeClr val="tx2"/>
                </a:solidFill>
                <a:latin typeface="Comic Sans MS" panose="030F0702030302020204" pitchFamily="66" charset="0"/>
                <a:cs typeface="Arial" panose="020B0604020202020204" pitchFamily="34" charset="0"/>
              </a:defRPr>
            </a:lvl3pPr>
            <a:lvl4pPr marL="1600200" indent="-228600">
              <a:defRPr sz="2000" b="1">
                <a:solidFill>
                  <a:schemeClr val="tx2"/>
                </a:solidFill>
                <a:latin typeface="Comic Sans MS" panose="030F0702030302020204" pitchFamily="66" charset="0"/>
                <a:cs typeface="Arial" panose="020B0604020202020204" pitchFamily="34" charset="0"/>
              </a:defRPr>
            </a:lvl4pPr>
            <a:lvl5pPr marL="2057400" indent="-228600">
              <a:defRPr sz="2000" b="1">
                <a:solidFill>
                  <a:schemeClr val="tx2"/>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9pPr>
          </a:lstStyle>
          <a:p>
            <a:fld id="{B8C9C9D4-664B-40E1-9F95-8A41E80780B0}" type="datetime1">
              <a:rPr lang="en-US" altLang="en-US" sz="1200" b="0" smtClean="0">
                <a:solidFill>
                  <a:schemeClr val="accent2"/>
                </a:solidFill>
                <a:latin typeface="Garamond" panose="02020404030301010803" pitchFamily="18" charset="0"/>
              </a:rPr>
              <a:pPr/>
              <a:t>10/4/2019</a:t>
            </a:fld>
            <a:endParaRPr lang="en-US" altLang="en-US" sz="1200" b="0">
              <a:solidFill>
                <a:schemeClr val="accent2"/>
              </a:solidFill>
              <a:latin typeface="Garamond" panose="02020404030301010803" pitchFamily="18" charset="0"/>
            </a:endParaRPr>
          </a:p>
        </p:txBody>
      </p:sp>
      <p:sp>
        <p:nvSpPr>
          <p:cNvPr id="68611" name="Slide Number Placeholder 5"/>
          <p:cNvSpPr>
            <a:spLocks noGrp="1"/>
          </p:cNvSpPr>
          <p:nvPr>
            <p:ph type="sldNum" sz="quarter" idx="12"/>
          </p:nvPr>
        </p:nvSpPr>
        <p:spPr>
          <a:noFill/>
        </p:spPr>
        <p:txBody>
          <a:bodyPr/>
          <a:lstStyle>
            <a:lvl1pPr>
              <a:defRPr sz="2000" b="1">
                <a:solidFill>
                  <a:schemeClr val="tx2"/>
                </a:solidFill>
                <a:latin typeface="Comic Sans MS" panose="030F0702030302020204" pitchFamily="66" charset="0"/>
                <a:cs typeface="Arial" panose="020B0604020202020204" pitchFamily="34" charset="0"/>
              </a:defRPr>
            </a:lvl1pPr>
            <a:lvl2pPr marL="742950" indent="-285750">
              <a:defRPr sz="2000" b="1">
                <a:solidFill>
                  <a:schemeClr val="tx2"/>
                </a:solidFill>
                <a:latin typeface="Comic Sans MS" panose="030F0702030302020204" pitchFamily="66" charset="0"/>
                <a:cs typeface="Arial" panose="020B0604020202020204" pitchFamily="34" charset="0"/>
              </a:defRPr>
            </a:lvl2pPr>
            <a:lvl3pPr marL="1143000" indent="-228600">
              <a:defRPr sz="2000" b="1">
                <a:solidFill>
                  <a:schemeClr val="tx2"/>
                </a:solidFill>
                <a:latin typeface="Comic Sans MS" panose="030F0702030302020204" pitchFamily="66" charset="0"/>
                <a:cs typeface="Arial" panose="020B0604020202020204" pitchFamily="34" charset="0"/>
              </a:defRPr>
            </a:lvl3pPr>
            <a:lvl4pPr marL="1600200" indent="-228600">
              <a:defRPr sz="2000" b="1">
                <a:solidFill>
                  <a:schemeClr val="tx2"/>
                </a:solidFill>
                <a:latin typeface="Comic Sans MS" panose="030F0702030302020204" pitchFamily="66" charset="0"/>
                <a:cs typeface="Arial" panose="020B0604020202020204" pitchFamily="34" charset="0"/>
              </a:defRPr>
            </a:lvl4pPr>
            <a:lvl5pPr marL="2057400" indent="-228600">
              <a:defRPr sz="2000" b="1">
                <a:solidFill>
                  <a:schemeClr val="tx2"/>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9pPr>
          </a:lstStyle>
          <a:p>
            <a:fld id="{92F5B43C-9581-4EE8-BBD7-4FBB5A0C7C97}" type="slidenum">
              <a:rPr lang="en-US" altLang="en-US" sz="1200" b="0" smtClean="0">
                <a:solidFill>
                  <a:schemeClr val="accent2"/>
                </a:solidFill>
                <a:latin typeface="Garamond" panose="02020404030301010803" pitchFamily="18" charset="0"/>
              </a:rPr>
              <a:pPr/>
              <a:t>22</a:t>
            </a:fld>
            <a:endParaRPr lang="en-US" altLang="en-US" sz="1200" b="0">
              <a:solidFill>
                <a:schemeClr val="accent2"/>
              </a:solidFill>
              <a:latin typeface="Garamond" panose="02020404030301010803" pitchFamily="18" charset="0"/>
            </a:endParaRPr>
          </a:p>
        </p:txBody>
      </p:sp>
      <p:sp>
        <p:nvSpPr>
          <p:cNvPr id="68612" name="Rectangle 2"/>
          <p:cNvSpPr>
            <a:spLocks noGrp="1" noChangeArrowheads="1"/>
          </p:cNvSpPr>
          <p:nvPr>
            <p:ph type="title"/>
          </p:nvPr>
        </p:nvSpPr>
        <p:spPr>
          <a:xfrm>
            <a:off x="4569764" y="-134937"/>
            <a:ext cx="4574236" cy="896938"/>
          </a:xfrm>
        </p:spPr>
        <p:txBody>
          <a:bodyPr/>
          <a:lstStyle/>
          <a:p>
            <a:pPr eaLnBrk="1" hangingPunct="1"/>
            <a:r>
              <a:rPr lang="en-US" altLang="en-US" dirty="0"/>
              <a:t>Balance</a:t>
            </a:r>
          </a:p>
        </p:txBody>
      </p:sp>
      <p:sp>
        <p:nvSpPr>
          <p:cNvPr id="68613" name="Rectangle 3"/>
          <p:cNvSpPr>
            <a:spLocks noGrp="1" noChangeArrowheads="1"/>
          </p:cNvSpPr>
          <p:nvPr>
            <p:ph type="body" idx="1"/>
          </p:nvPr>
        </p:nvSpPr>
        <p:spPr>
          <a:xfrm>
            <a:off x="4724400" y="500856"/>
            <a:ext cx="4383736" cy="4302125"/>
          </a:xfrm>
        </p:spPr>
        <p:txBody>
          <a:bodyPr/>
          <a:lstStyle/>
          <a:p>
            <a:pPr eaLnBrk="1" hangingPunct="1"/>
            <a:r>
              <a:rPr lang="en-US" altLang="en-US" dirty="0"/>
              <a:t>Choose a stalk in the garden that has its main stalk vertical.</a:t>
            </a:r>
          </a:p>
          <a:p>
            <a:pPr eaLnBrk="1" hangingPunct="1"/>
            <a:r>
              <a:rPr lang="en-US" altLang="en-US" dirty="0"/>
              <a:t>A stalk that is leaning may not have balanced placement of its flowers.</a:t>
            </a:r>
          </a:p>
        </p:txBody>
      </p:sp>
      <p:pic>
        <p:nvPicPr>
          <p:cNvPr id="68614" name="Picture 4" descr="Should Face U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9803" y="2829040"/>
            <a:ext cx="2590798" cy="4409960"/>
          </a:xfrm>
          <a:prstGeom prst="rect">
            <a:avLst/>
          </a:prstGeom>
          <a:noFill/>
          <a:ln w="38100">
            <a:noFill/>
            <a:miter lim="800000"/>
            <a:headEnd/>
            <a:tailEnd/>
          </a:ln>
          <a:effectLst>
            <a:outerShdw blurRad="50800" dist="38100" dir="2700000" algn="tl">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993300"/>
                </a:solidFill>
                <a:miter lim="800000"/>
                <a:headEnd/>
                <a:tailEnd/>
              </a14:hiddenLine>
            </a:ext>
          </a:extLst>
        </p:spPr>
      </p:pic>
    </p:spTree>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Date Placeholder 3"/>
          <p:cNvSpPr>
            <a:spLocks noGrp="1"/>
          </p:cNvSpPr>
          <p:nvPr>
            <p:ph type="dt" sz="quarter" idx="10"/>
          </p:nvPr>
        </p:nvSpPr>
        <p:spPr>
          <a:noFill/>
        </p:spPr>
        <p:txBody>
          <a:bodyPr/>
          <a:lstStyle>
            <a:lvl1pPr>
              <a:defRPr sz="2000" b="1">
                <a:solidFill>
                  <a:schemeClr val="tx2"/>
                </a:solidFill>
                <a:latin typeface="Comic Sans MS" panose="030F0702030302020204" pitchFamily="66" charset="0"/>
                <a:cs typeface="Arial" panose="020B0604020202020204" pitchFamily="34" charset="0"/>
              </a:defRPr>
            </a:lvl1pPr>
            <a:lvl2pPr marL="742950" indent="-285750">
              <a:defRPr sz="2000" b="1">
                <a:solidFill>
                  <a:schemeClr val="tx2"/>
                </a:solidFill>
                <a:latin typeface="Comic Sans MS" panose="030F0702030302020204" pitchFamily="66" charset="0"/>
                <a:cs typeface="Arial" panose="020B0604020202020204" pitchFamily="34" charset="0"/>
              </a:defRPr>
            </a:lvl2pPr>
            <a:lvl3pPr marL="1143000" indent="-228600">
              <a:defRPr sz="2000" b="1">
                <a:solidFill>
                  <a:schemeClr val="tx2"/>
                </a:solidFill>
                <a:latin typeface="Comic Sans MS" panose="030F0702030302020204" pitchFamily="66" charset="0"/>
                <a:cs typeface="Arial" panose="020B0604020202020204" pitchFamily="34" charset="0"/>
              </a:defRPr>
            </a:lvl3pPr>
            <a:lvl4pPr marL="1600200" indent="-228600">
              <a:defRPr sz="2000" b="1">
                <a:solidFill>
                  <a:schemeClr val="tx2"/>
                </a:solidFill>
                <a:latin typeface="Comic Sans MS" panose="030F0702030302020204" pitchFamily="66" charset="0"/>
                <a:cs typeface="Arial" panose="020B0604020202020204" pitchFamily="34" charset="0"/>
              </a:defRPr>
            </a:lvl4pPr>
            <a:lvl5pPr marL="2057400" indent="-228600">
              <a:defRPr sz="2000" b="1">
                <a:solidFill>
                  <a:schemeClr val="tx2"/>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9pPr>
          </a:lstStyle>
          <a:p>
            <a:fld id="{7EC6D038-EC9B-4435-A2FE-DED6B6B8EF37}" type="datetime1">
              <a:rPr lang="en-US" altLang="en-US" sz="1200" b="0" smtClean="0">
                <a:solidFill>
                  <a:schemeClr val="accent2"/>
                </a:solidFill>
                <a:latin typeface="Garamond" panose="02020404030301010803" pitchFamily="18" charset="0"/>
              </a:rPr>
              <a:pPr/>
              <a:t>10/4/2019</a:t>
            </a:fld>
            <a:endParaRPr lang="en-US" altLang="en-US" sz="1200" b="0">
              <a:solidFill>
                <a:schemeClr val="accent2"/>
              </a:solidFill>
              <a:latin typeface="Garamond" panose="02020404030301010803" pitchFamily="18" charset="0"/>
            </a:endParaRPr>
          </a:p>
        </p:txBody>
      </p:sp>
      <p:sp>
        <p:nvSpPr>
          <p:cNvPr id="70659" name="Slide Number Placeholder 5"/>
          <p:cNvSpPr>
            <a:spLocks noGrp="1"/>
          </p:cNvSpPr>
          <p:nvPr>
            <p:ph type="sldNum" sz="quarter" idx="12"/>
          </p:nvPr>
        </p:nvSpPr>
        <p:spPr>
          <a:noFill/>
        </p:spPr>
        <p:txBody>
          <a:bodyPr/>
          <a:lstStyle>
            <a:lvl1pPr>
              <a:defRPr sz="2000" b="1">
                <a:solidFill>
                  <a:schemeClr val="tx2"/>
                </a:solidFill>
                <a:latin typeface="Comic Sans MS" panose="030F0702030302020204" pitchFamily="66" charset="0"/>
                <a:cs typeface="Arial" panose="020B0604020202020204" pitchFamily="34" charset="0"/>
              </a:defRPr>
            </a:lvl1pPr>
            <a:lvl2pPr marL="742950" indent="-285750">
              <a:defRPr sz="2000" b="1">
                <a:solidFill>
                  <a:schemeClr val="tx2"/>
                </a:solidFill>
                <a:latin typeface="Comic Sans MS" panose="030F0702030302020204" pitchFamily="66" charset="0"/>
                <a:cs typeface="Arial" panose="020B0604020202020204" pitchFamily="34" charset="0"/>
              </a:defRPr>
            </a:lvl2pPr>
            <a:lvl3pPr marL="1143000" indent="-228600">
              <a:defRPr sz="2000" b="1">
                <a:solidFill>
                  <a:schemeClr val="tx2"/>
                </a:solidFill>
                <a:latin typeface="Comic Sans MS" panose="030F0702030302020204" pitchFamily="66" charset="0"/>
                <a:cs typeface="Arial" panose="020B0604020202020204" pitchFamily="34" charset="0"/>
              </a:defRPr>
            </a:lvl3pPr>
            <a:lvl4pPr marL="1600200" indent="-228600">
              <a:defRPr sz="2000" b="1">
                <a:solidFill>
                  <a:schemeClr val="tx2"/>
                </a:solidFill>
                <a:latin typeface="Comic Sans MS" panose="030F0702030302020204" pitchFamily="66" charset="0"/>
                <a:cs typeface="Arial" panose="020B0604020202020204" pitchFamily="34" charset="0"/>
              </a:defRPr>
            </a:lvl4pPr>
            <a:lvl5pPr marL="2057400" indent="-228600">
              <a:defRPr sz="2000" b="1">
                <a:solidFill>
                  <a:schemeClr val="tx2"/>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9pPr>
          </a:lstStyle>
          <a:p>
            <a:fld id="{EF9E07C8-4C44-4060-8EA0-5A87C92AB7D0}" type="slidenum">
              <a:rPr lang="en-US" altLang="en-US" sz="1200" b="0" smtClean="0">
                <a:solidFill>
                  <a:schemeClr val="accent2"/>
                </a:solidFill>
                <a:latin typeface="Garamond" panose="02020404030301010803" pitchFamily="18" charset="0"/>
              </a:rPr>
              <a:pPr/>
              <a:t>23</a:t>
            </a:fld>
            <a:endParaRPr lang="en-US" altLang="en-US" sz="1200" b="0">
              <a:solidFill>
                <a:schemeClr val="accent2"/>
              </a:solidFill>
              <a:latin typeface="Garamond" panose="02020404030301010803" pitchFamily="18" charset="0"/>
            </a:endParaRPr>
          </a:p>
        </p:txBody>
      </p:sp>
      <p:sp>
        <p:nvSpPr>
          <p:cNvPr id="70660" name="Rectangle 2"/>
          <p:cNvSpPr>
            <a:spLocks noGrp="1" noChangeArrowheads="1"/>
          </p:cNvSpPr>
          <p:nvPr>
            <p:ph type="title"/>
          </p:nvPr>
        </p:nvSpPr>
        <p:spPr>
          <a:xfrm>
            <a:off x="4495800" y="277813"/>
            <a:ext cx="4191000" cy="1322387"/>
          </a:xfrm>
        </p:spPr>
        <p:txBody>
          <a:bodyPr/>
          <a:lstStyle/>
          <a:p>
            <a:pPr eaLnBrk="1" hangingPunct="1"/>
            <a:r>
              <a:rPr lang="en-US" altLang="en-US"/>
              <a:t>Leaf Wrinkles</a:t>
            </a:r>
          </a:p>
        </p:txBody>
      </p:sp>
      <p:sp>
        <p:nvSpPr>
          <p:cNvPr id="70661" name="Rectangle 3"/>
          <p:cNvSpPr>
            <a:spLocks noGrp="1" noChangeArrowheads="1"/>
          </p:cNvSpPr>
          <p:nvPr>
            <p:ph type="body" idx="1"/>
          </p:nvPr>
        </p:nvSpPr>
        <p:spPr/>
        <p:txBody>
          <a:bodyPr/>
          <a:lstStyle/>
          <a:p>
            <a:pPr eaLnBrk="1" hangingPunct="1"/>
            <a:r>
              <a:rPr lang="en-US" altLang="en-US"/>
              <a:t>Leaf Wrinkles are caused by repeated freezing and thawing.  Don’t worry about them.</a:t>
            </a:r>
          </a:p>
        </p:txBody>
      </p:sp>
      <p:pic>
        <p:nvPicPr>
          <p:cNvPr id="70662" name="Picture 4" descr="Wrinkled Lea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905000"/>
            <a:ext cx="2476500" cy="3911600"/>
          </a:xfrm>
          <a:prstGeom prst="rect">
            <a:avLst/>
          </a:prstGeom>
          <a:noFill/>
          <a:ln w="38100">
            <a:noFill/>
            <a:miter lim="800000"/>
            <a:headEnd/>
            <a:tailEnd/>
          </a:ln>
          <a:effectLst>
            <a:outerShdw blurRad="50800" dist="38100" dir="2700000" algn="tl">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993300"/>
                </a:solidFill>
                <a:miter lim="800000"/>
                <a:headEnd/>
                <a:tailEnd/>
              </a14:hiddenLine>
            </a:ext>
          </a:extLst>
        </p:spPr>
      </p:pic>
      <p:pic>
        <p:nvPicPr>
          <p:cNvPr id="70663" name="Picture 5" descr="Wrinkled Leaf00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71800" y="1981200"/>
            <a:ext cx="2895600" cy="4876800"/>
          </a:xfrm>
          <a:prstGeom prst="rect">
            <a:avLst/>
          </a:prstGeom>
          <a:noFill/>
          <a:ln w="38100">
            <a:noFill/>
            <a:miter lim="800000"/>
            <a:headEnd/>
            <a:tailEnd/>
          </a:ln>
          <a:effectLst>
            <a:outerShdw blurRad="50800" dist="38100" dir="2700000" algn="tl">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993300"/>
                </a:solidFill>
                <a:miter lim="800000"/>
                <a:headEnd/>
                <a:tailEnd/>
              </a14:hiddenLine>
            </a:ext>
          </a:extLst>
        </p:spPr>
      </p:pic>
      <p:pic>
        <p:nvPicPr>
          <p:cNvPr id="70664" name="Picture 6" descr="Wrinkled Leaf 2007_04_1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67000" y="-304800"/>
            <a:ext cx="1792288" cy="4189413"/>
          </a:xfrm>
          <a:prstGeom prst="rect">
            <a:avLst/>
          </a:prstGeom>
          <a:noFill/>
          <a:ln w="38100">
            <a:noFill/>
            <a:miter lim="800000"/>
            <a:headEnd/>
            <a:tailEnd/>
          </a:ln>
          <a:effectLst>
            <a:outerShdw blurRad="50800" dist="38100" dir="2700000" algn="tl">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993300"/>
                </a:solidFill>
                <a:miter lim="800000"/>
                <a:headEnd/>
                <a:tailEnd/>
              </a14:hiddenLine>
            </a:ext>
          </a:extLst>
        </p:spPr>
      </p:pic>
    </p:spTree>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Date Placeholder 3"/>
          <p:cNvSpPr>
            <a:spLocks noGrp="1"/>
          </p:cNvSpPr>
          <p:nvPr>
            <p:ph type="dt" sz="quarter" idx="10"/>
          </p:nvPr>
        </p:nvSpPr>
        <p:spPr>
          <a:noFill/>
        </p:spPr>
        <p:txBody>
          <a:bodyPr/>
          <a:lstStyle>
            <a:lvl1pPr>
              <a:defRPr sz="2000" b="1">
                <a:solidFill>
                  <a:schemeClr val="tx2"/>
                </a:solidFill>
                <a:latin typeface="Comic Sans MS" panose="030F0702030302020204" pitchFamily="66" charset="0"/>
                <a:cs typeface="Arial" panose="020B0604020202020204" pitchFamily="34" charset="0"/>
              </a:defRPr>
            </a:lvl1pPr>
            <a:lvl2pPr marL="742950" indent="-285750">
              <a:defRPr sz="2000" b="1">
                <a:solidFill>
                  <a:schemeClr val="tx2"/>
                </a:solidFill>
                <a:latin typeface="Comic Sans MS" panose="030F0702030302020204" pitchFamily="66" charset="0"/>
                <a:cs typeface="Arial" panose="020B0604020202020204" pitchFamily="34" charset="0"/>
              </a:defRPr>
            </a:lvl2pPr>
            <a:lvl3pPr marL="1143000" indent="-228600">
              <a:defRPr sz="2000" b="1">
                <a:solidFill>
                  <a:schemeClr val="tx2"/>
                </a:solidFill>
                <a:latin typeface="Comic Sans MS" panose="030F0702030302020204" pitchFamily="66" charset="0"/>
                <a:cs typeface="Arial" panose="020B0604020202020204" pitchFamily="34" charset="0"/>
              </a:defRPr>
            </a:lvl3pPr>
            <a:lvl4pPr marL="1600200" indent="-228600">
              <a:defRPr sz="2000" b="1">
                <a:solidFill>
                  <a:schemeClr val="tx2"/>
                </a:solidFill>
                <a:latin typeface="Comic Sans MS" panose="030F0702030302020204" pitchFamily="66" charset="0"/>
                <a:cs typeface="Arial" panose="020B0604020202020204" pitchFamily="34" charset="0"/>
              </a:defRPr>
            </a:lvl4pPr>
            <a:lvl5pPr marL="2057400" indent="-228600">
              <a:defRPr sz="2000" b="1">
                <a:solidFill>
                  <a:schemeClr val="tx2"/>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9pPr>
          </a:lstStyle>
          <a:p>
            <a:fld id="{3EDE02C1-28D9-4BE5-B528-B80179E8CA15}" type="datetime1">
              <a:rPr lang="en-US" altLang="en-US" sz="1200" b="0" smtClean="0">
                <a:solidFill>
                  <a:schemeClr val="accent2"/>
                </a:solidFill>
                <a:latin typeface="Garamond" panose="02020404030301010803" pitchFamily="18" charset="0"/>
              </a:rPr>
              <a:pPr/>
              <a:t>10/4/2019</a:t>
            </a:fld>
            <a:endParaRPr lang="en-US" altLang="en-US" sz="1200" b="0">
              <a:solidFill>
                <a:schemeClr val="accent2"/>
              </a:solidFill>
              <a:latin typeface="Garamond" panose="02020404030301010803" pitchFamily="18" charset="0"/>
            </a:endParaRPr>
          </a:p>
        </p:txBody>
      </p:sp>
      <p:sp>
        <p:nvSpPr>
          <p:cNvPr id="72707" name="Slide Number Placeholder 5"/>
          <p:cNvSpPr>
            <a:spLocks noGrp="1"/>
          </p:cNvSpPr>
          <p:nvPr>
            <p:ph type="sldNum" sz="quarter" idx="12"/>
          </p:nvPr>
        </p:nvSpPr>
        <p:spPr>
          <a:noFill/>
        </p:spPr>
        <p:txBody>
          <a:bodyPr/>
          <a:lstStyle>
            <a:lvl1pPr>
              <a:defRPr sz="2000" b="1">
                <a:solidFill>
                  <a:schemeClr val="tx2"/>
                </a:solidFill>
                <a:latin typeface="Comic Sans MS" panose="030F0702030302020204" pitchFamily="66" charset="0"/>
                <a:cs typeface="Arial" panose="020B0604020202020204" pitchFamily="34" charset="0"/>
              </a:defRPr>
            </a:lvl1pPr>
            <a:lvl2pPr marL="742950" indent="-285750">
              <a:defRPr sz="2000" b="1">
                <a:solidFill>
                  <a:schemeClr val="tx2"/>
                </a:solidFill>
                <a:latin typeface="Comic Sans MS" panose="030F0702030302020204" pitchFamily="66" charset="0"/>
                <a:cs typeface="Arial" panose="020B0604020202020204" pitchFamily="34" charset="0"/>
              </a:defRPr>
            </a:lvl2pPr>
            <a:lvl3pPr marL="1143000" indent="-228600">
              <a:defRPr sz="2000" b="1">
                <a:solidFill>
                  <a:schemeClr val="tx2"/>
                </a:solidFill>
                <a:latin typeface="Comic Sans MS" panose="030F0702030302020204" pitchFamily="66" charset="0"/>
                <a:cs typeface="Arial" panose="020B0604020202020204" pitchFamily="34" charset="0"/>
              </a:defRPr>
            </a:lvl3pPr>
            <a:lvl4pPr marL="1600200" indent="-228600">
              <a:defRPr sz="2000" b="1">
                <a:solidFill>
                  <a:schemeClr val="tx2"/>
                </a:solidFill>
                <a:latin typeface="Comic Sans MS" panose="030F0702030302020204" pitchFamily="66" charset="0"/>
                <a:cs typeface="Arial" panose="020B0604020202020204" pitchFamily="34" charset="0"/>
              </a:defRPr>
            </a:lvl4pPr>
            <a:lvl5pPr marL="2057400" indent="-228600">
              <a:defRPr sz="2000" b="1">
                <a:solidFill>
                  <a:schemeClr val="tx2"/>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9pPr>
          </a:lstStyle>
          <a:p>
            <a:fld id="{4D96C2CF-A95F-429D-9D68-50A69B7CDA86}" type="slidenum">
              <a:rPr lang="en-US" altLang="en-US" sz="1200" b="0" smtClean="0">
                <a:solidFill>
                  <a:schemeClr val="accent2"/>
                </a:solidFill>
                <a:latin typeface="Garamond" panose="02020404030301010803" pitchFamily="18" charset="0"/>
              </a:rPr>
              <a:pPr/>
              <a:t>24</a:t>
            </a:fld>
            <a:endParaRPr lang="en-US" altLang="en-US" sz="1200" b="0">
              <a:solidFill>
                <a:schemeClr val="accent2"/>
              </a:solidFill>
              <a:latin typeface="Garamond" panose="02020404030301010803" pitchFamily="18" charset="0"/>
            </a:endParaRPr>
          </a:p>
        </p:txBody>
      </p:sp>
      <p:sp>
        <p:nvSpPr>
          <p:cNvPr id="72708" name="Rectangle 2"/>
          <p:cNvSpPr>
            <a:spLocks noGrp="1" noChangeArrowheads="1"/>
          </p:cNvSpPr>
          <p:nvPr>
            <p:ph type="title"/>
          </p:nvPr>
        </p:nvSpPr>
        <p:spPr>
          <a:xfrm>
            <a:off x="3276600" y="0"/>
            <a:ext cx="5410200" cy="1322388"/>
          </a:xfrm>
        </p:spPr>
        <p:txBody>
          <a:bodyPr/>
          <a:lstStyle/>
          <a:p>
            <a:pPr eaLnBrk="1" hangingPunct="1"/>
            <a:r>
              <a:rPr lang="en-US" altLang="en-US"/>
              <a:t>Single Blossoms</a:t>
            </a:r>
          </a:p>
        </p:txBody>
      </p:sp>
      <p:sp>
        <p:nvSpPr>
          <p:cNvPr id="72709" name="Text Box 6"/>
          <p:cNvSpPr txBox="1">
            <a:spLocks noChangeArrowheads="1"/>
          </p:cNvSpPr>
          <p:nvPr/>
        </p:nvSpPr>
        <p:spPr bwMode="auto">
          <a:xfrm>
            <a:off x="6710363" y="6324600"/>
            <a:ext cx="2052637" cy="730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40161" dir="20493903" algn="ctr" rotWithShape="0">
                    <a:srgbClr val="BC5E00">
                      <a:alpha val="50000"/>
                    </a:srgbClr>
                  </a:outerShdw>
                </a:effectLst>
              </a14:hiddenEffects>
            </a:ext>
          </a:extLst>
        </p:spPr>
        <p:txBody>
          <a:bodyPr>
            <a:spAutoFit/>
          </a:bodyPr>
          <a:lstStyle>
            <a:lvl1pPr>
              <a:defRPr sz="2000" b="1">
                <a:solidFill>
                  <a:schemeClr val="tx2"/>
                </a:solidFill>
                <a:latin typeface="Comic Sans MS" panose="030F0702030302020204" pitchFamily="66" charset="0"/>
                <a:cs typeface="Arial" panose="020B0604020202020204" pitchFamily="34" charset="0"/>
              </a:defRPr>
            </a:lvl1pPr>
            <a:lvl2pPr marL="742950" indent="-285750">
              <a:defRPr sz="2000" b="1">
                <a:solidFill>
                  <a:schemeClr val="tx2"/>
                </a:solidFill>
                <a:latin typeface="Comic Sans MS" panose="030F0702030302020204" pitchFamily="66" charset="0"/>
                <a:cs typeface="Arial" panose="020B0604020202020204" pitchFamily="34" charset="0"/>
              </a:defRPr>
            </a:lvl2pPr>
            <a:lvl3pPr marL="1143000" indent="-228600">
              <a:defRPr sz="2000" b="1">
                <a:solidFill>
                  <a:schemeClr val="tx2"/>
                </a:solidFill>
                <a:latin typeface="Comic Sans MS" panose="030F0702030302020204" pitchFamily="66" charset="0"/>
                <a:cs typeface="Arial" panose="020B0604020202020204" pitchFamily="34" charset="0"/>
              </a:defRPr>
            </a:lvl3pPr>
            <a:lvl4pPr marL="1600200" indent="-228600">
              <a:defRPr sz="2000" b="1">
                <a:solidFill>
                  <a:schemeClr val="tx2"/>
                </a:solidFill>
                <a:latin typeface="Comic Sans MS" panose="030F0702030302020204" pitchFamily="66" charset="0"/>
                <a:cs typeface="Arial" panose="020B0604020202020204" pitchFamily="34" charset="0"/>
              </a:defRPr>
            </a:lvl4pPr>
            <a:lvl5pPr marL="2057400" indent="-228600">
              <a:defRPr sz="2000" b="1">
                <a:solidFill>
                  <a:schemeClr val="tx2"/>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9pPr>
          </a:lstStyle>
          <a:p>
            <a:pPr algn="ctr" eaLnBrk="1" hangingPunct="1"/>
            <a:r>
              <a:rPr lang="en-US" altLang="en-US" sz="1400"/>
              <a:t>2005 Best In Show</a:t>
            </a:r>
          </a:p>
          <a:p>
            <a:pPr algn="ctr" eaLnBrk="1" hangingPunct="1"/>
            <a:r>
              <a:rPr lang="en-US" altLang="en-US" sz="1400"/>
              <a:t>Persian Padisha, AB</a:t>
            </a:r>
          </a:p>
          <a:p>
            <a:pPr algn="ctr" eaLnBrk="1" hangingPunct="1"/>
            <a:endParaRPr lang="en-US" altLang="en-US" sz="1400"/>
          </a:p>
        </p:txBody>
      </p:sp>
      <p:pic>
        <p:nvPicPr>
          <p:cNvPr id="72710" name="Picture 9" descr="2004 Show00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0" y="2590800"/>
            <a:ext cx="2743200" cy="3683000"/>
          </a:xfrm>
          <a:prstGeom prst="rect">
            <a:avLst/>
          </a:prstGeom>
          <a:noFill/>
          <a:ln w="38100">
            <a:noFill/>
            <a:miter lim="800000"/>
            <a:headEnd/>
            <a:tailEnd/>
          </a:ln>
          <a:effectLst>
            <a:outerShdw blurRad="50800" dist="38100" dir="2700000" algn="tl">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993300"/>
                </a:solidFill>
                <a:miter lim="800000"/>
                <a:headEnd/>
                <a:tailEnd/>
              </a14:hiddenLine>
            </a:ext>
          </a:extLst>
        </p:spPr>
      </p:pic>
      <p:sp>
        <p:nvSpPr>
          <p:cNvPr id="72711" name="Text Box 7"/>
          <p:cNvSpPr txBox="1">
            <a:spLocks noChangeArrowheads="1"/>
          </p:cNvSpPr>
          <p:nvPr/>
        </p:nvSpPr>
        <p:spPr bwMode="auto">
          <a:xfrm>
            <a:off x="3810000" y="6324600"/>
            <a:ext cx="1917700" cy="730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40161" dir="20493903" algn="ctr" rotWithShape="0">
                    <a:srgbClr val="BC5E00">
                      <a:alpha val="50000"/>
                    </a:srgbClr>
                  </a:outerShdw>
                </a:effectLst>
              </a14:hiddenEffects>
            </a:ext>
          </a:extLst>
        </p:spPr>
        <p:txBody>
          <a:bodyPr>
            <a:spAutoFit/>
          </a:bodyPr>
          <a:lstStyle>
            <a:lvl1pPr>
              <a:defRPr sz="2000" b="1">
                <a:solidFill>
                  <a:schemeClr val="tx2"/>
                </a:solidFill>
                <a:latin typeface="Comic Sans MS" panose="030F0702030302020204" pitchFamily="66" charset="0"/>
                <a:cs typeface="Arial" panose="020B0604020202020204" pitchFamily="34" charset="0"/>
              </a:defRPr>
            </a:lvl1pPr>
            <a:lvl2pPr marL="742950" indent="-285750">
              <a:defRPr sz="2000" b="1">
                <a:solidFill>
                  <a:schemeClr val="tx2"/>
                </a:solidFill>
                <a:latin typeface="Comic Sans MS" panose="030F0702030302020204" pitchFamily="66" charset="0"/>
                <a:cs typeface="Arial" panose="020B0604020202020204" pitchFamily="34" charset="0"/>
              </a:defRPr>
            </a:lvl2pPr>
            <a:lvl3pPr marL="1143000" indent="-228600">
              <a:defRPr sz="2000" b="1">
                <a:solidFill>
                  <a:schemeClr val="tx2"/>
                </a:solidFill>
                <a:latin typeface="Comic Sans MS" panose="030F0702030302020204" pitchFamily="66" charset="0"/>
                <a:cs typeface="Arial" panose="020B0604020202020204" pitchFamily="34" charset="0"/>
              </a:defRPr>
            </a:lvl3pPr>
            <a:lvl4pPr marL="1600200" indent="-228600">
              <a:defRPr sz="2000" b="1">
                <a:solidFill>
                  <a:schemeClr val="tx2"/>
                </a:solidFill>
                <a:latin typeface="Comic Sans MS" panose="030F0702030302020204" pitchFamily="66" charset="0"/>
                <a:cs typeface="Arial" panose="020B0604020202020204" pitchFamily="34" charset="0"/>
              </a:defRPr>
            </a:lvl4pPr>
            <a:lvl5pPr marL="2057400" indent="-228600">
              <a:defRPr sz="2000" b="1">
                <a:solidFill>
                  <a:schemeClr val="tx2"/>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9pPr>
          </a:lstStyle>
          <a:p>
            <a:pPr algn="ctr" eaLnBrk="1" hangingPunct="1"/>
            <a:r>
              <a:rPr lang="en-US" altLang="en-US" sz="1400"/>
              <a:t>2004 Best In Show</a:t>
            </a:r>
          </a:p>
          <a:p>
            <a:pPr algn="ctr" eaLnBrk="1" hangingPunct="1"/>
            <a:r>
              <a:rPr lang="en-US" altLang="en-US" sz="1400"/>
              <a:t>Forbidden Fruit, TB</a:t>
            </a:r>
          </a:p>
          <a:p>
            <a:pPr algn="ctr" eaLnBrk="1" hangingPunct="1"/>
            <a:endParaRPr lang="en-US" altLang="en-US" sz="1400"/>
          </a:p>
        </p:txBody>
      </p:sp>
      <p:pic>
        <p:nvPicPr>
          <p:cNvPr id="72712" name="Picture 10" descr="2005_Show006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24600" y="2590800"/>
            <a:ext cx="2743200" cy="3657600"/>
          </a:xfrm>
          <a:prstGeom prst="rect">
            <a:avLst/>
          </a:prstGeom>
          <a:noFill/>
          <a:ln w="38100">
            <a:noFill/>
            <a:miter lim="800000"/>
            <a:headEnd/>
            <a:tailEnd/>
          </a:ln>
          <a:effectLst>
            <a:outerShdw blurRad="50800" dist="38100" dir="2700000" algn="tl">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993300"/>
                </a:solidFill>
                <a:miter lim="800000"/>
                <a:headEnd/>
                <a:tailEnd/>
              </a14:hiddenLine>
            </a:ext>
          </a:extLst>
        </p:spPr>
      </p:pic>
      <p:sp>
        <p:nvSpPr>
          <p:cNvPr id="72713" name="Rectangle 11"/>
          <p:cNvSpPr>
            <a:spLocks noChangeArrowheads="1"/>
          </p:cNvSpPr>
          <p:nvPr/>
        </p:nvSpPr>
        <p:spPr bwMode="auto">
          <a:xfrm>
            <a:off x="2362200" y="990600"/>
            <a:ext cx="6781800" cy="175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lr>
                <a:schemeClr val="accent2"/>
              </a:buClr>
              <a:buSzPct val="65000"/>
              <a:buFont typeface="Wingdings" panose="05000000000000000000" pitchFamily="2" charset="2"/>
              <a:buChar char="n"/>
              <a:defRPr sz="2400" b="1">
                <a:solidFill>
                  <a:srgbClr val="993300"/>
                </a:solidFill>
                <a:latin typeface="Arial" panose="020B0604020202020204" pitchFamily="34" charset="0"/>
                <a:cs typeface="Arial" panose="020B0604020202020204" pitchFamily="34" charset="0"/>
              </a:defRPr>
            </a:lvl1pPr>
            <a:lvl2pPr marL="669925" indent="-325438">
              <a:spcBef>
                <a:spcPct val="20000"/>
              </a:spcBef>
              <a:buClr>
                <a:schemeClr val="accent2"/>
              </a:buClr>
              <a:buFont typeface="Wingdings" panose="05000000000000000000" pitchFamily="2" charset="2"/>
              <a:buChar char="§"/>
              <a:defRPr sz="2400" b="1">
                <a:solidFill>
                  <a:srgbClr val="993300"/>
                </a:solidFill>
                <a:latin typeface="Arial" panose="020B0604020202020204" pitchFamily="34" charset="0"/>
                <a:cs typeface="Arial" panose="020B0604020202020204" pitchFamily="34" charset="0"/>
              </a:defRPr>
            </a:lvl2pPr>
            <a:lvl3pPr marL="1022350" indent="-350838">
              <a:spcBef>
                <a:spcPct val="20000"/>
              </a:spcBef>
              <a:buClr>
                <a:schemeClr val="accent1"/>
              </a:buClr>
              <a:buSzPct val="65000"/>
              <a:buFont typeface="Wingdings" panose="05000000000000000000" pitchFamily="2" charset="2"/>
              <a:buChar char="n"/>
              <a:defRPr sz="2400">
                <a:solidFill>
                  <a:srgbClr val="993300"/>
                </a:solidFill>
                <a:latin typeface="Arial" panose="020B0604020202020204" pitchFamily="34" charset="0"/>
                <a:cs typeface="Arial" panose="020B0604020202020204" pitchFamily="34" charset="0"/>
              </a:defRPr>
            </a:lvl3pPr>
            <a:lvl4pPr marL="1339850" indent="-315913">
              <a:spcBef>
                <a:spcPct val="20000"/>
              </a:spcBef>
              <a:buClr>
                <a:schemeClr val="accent2"/>
              </a:buClr>
              <a:buSzPct val="70000"/>
              <a:buFont typeface="Wingdings" panose="05000000000000000000" pitchFamily="2" charset="2"/>
              <a:buChar char="q"/>
              <a:defRPr sz="2400">
                <a:solidFill>
                  <a:srgbClr val="993300"/>
                </a:solidFill>
                <a:latin typeface="Arial" panose="020B0604020202020204" pitchFamily="34" charset="0"/>
                <a:cs typeface="Arial" panose="020B0604020202020204" pitchFamily="34" charset="0"/>
              </a:defRPr>
            </a:lvl4pPr>
            <a:lvl5pPr marL="1681163" indent="-339725">
              <a:spcBef>
                <a:spcPct val="20000"/>
              </a:spcBef>
              <a:buClr>
                <a:schemeClr val="accent1"/>
              </a:buClr>
              <a:buSzPct val="75000"/>
              <a:buFont typeface="Wingdings" panose="05000000000000000000" pitchFamily="2" charset="2"/>
              <a:buChar char="§"/>
              <a:defRPr sz="2400">
                <a:solidFill>
                  <a:srgbClr val="993300"/>
                </a:solidFill>
                <a:latin typeface="Comic Sans MS" panose="030F0702030302020204" pitchFamily="66" charset="0"/>
                <a:cs typeface="Arial" panose="020B0604020202020204" pitchFamily="34" charset="0"/>
              </a:defRPr>
            </a:lvl5pPr>
            <a:lvl6pPr marL="2138363" indent="-339725" eaLnBrk="0" fontAlgn="base" hangingPunct="0">
              <a:spcBef>
                <a:spcPct val="20000"/>
              </a:spcBef>
              <a:spcAft>
                <a:spcPct val="0"/>
              </a:spcAft>
              <a:buClr>
                <a:schemeClr val="accent1"/>
              </a:buClr>
              <a:buSzPct val="75000"/>
              <a:buFont typeface="Wingdings" panose="05000000000000000000" pitchFamily="2" charset="2"/>
              <a:buChar char="§"/>
              <a:defRPr sz="2400">
                <a:solidFill>
                  <a:srgbClr val="993300"/>
                </a:solidFill>
                <a:latin typeface="Comic Sans MS" panose="030F0702030302020204" pitchFamily="66" charset="0"/>
                <a:cs typeface="Arial" panose="020B0604020202020204" pitchFamily="34" charset="0"/>
              </a:defRPr>
            </a:lvl6pPr>
            <a:lvl7pPr marL="2595563" indent="-339725" eaLnBrk="0" fontAlgn="base" hangingPunct="0">
              <a:spcBef>
                <a:spcPct val="20000"/>
              </a:spcBef>
              <a:spcAft>
                <a:spcPct val="0"/>
              </a:spcAft>
              <a:buClr>
                <a:schemeClr val="accent1"/>
              </a:buClr>
              <a:buSzPct val="75000"/>
              <a:buFont typeface="Wingdings" panose="05000000000000000000" pitchFamily="2" charset="2"/>
              <a:buChar char="§"/>
              <a:defRPr sz="2400">
                <a:solidFill>
                  <a:srgbClr val="993300"/>
                </a:solidFill>
                <a:latin typeface="Comic Sans MS" panose="030F0702030302020204" pitchFamily="66" charset="0"/>
                <a:cs typeface="Arial" panose="020B0604020202020204" pitchFamily="34" charset="0"/>
              </a:defRPr>
            </a:lvl7pPr>
            <a:lvl8pPr marL="3052763" indent="-339725" eaLnBrk="0" fontAlgn="base" hangingPunct="0">
              <a:spcBef>
                <a:spcPct val="20000"/>
              </a:spcBef>
              <a:spcAft>
                <a:spcPct val="0"/>
              </a:spcAft>
              <a:buClr>
                <a:schemeClr val="accent1"/>
              </a:buClr>
              <a:buSzPct val="75000"/>
              <a:buFont typeface="Wingdings" panose="05000000000000000000" pitchFamily="2" charset="2"/>
              <a:buChar char="§"/>
              <a:defRPr sz="2400">
                <a:solidFill>
                  <a:srgbClr val="993300"/>
                </a:solidFill>
                <a:latin typeface="Comic Sans MS" panose="030F0702030302020204" pitchFamily="66" charset="0"/>
                <a:cs typeface="Arial" panose="020B0604020202020204" pitchFamily="34" charset="0"/>
              </a:defRPr>
            </a:lvl8pPr>
            <a:lvl9pPr marL="3509963" indent="-339725" eaLnBrk="0" fontAlgn="base" hangingPunct="0">
              <a:spcBef>
                <a:spcPct val="20000"/>
              </a:spcBef>
              <a:spcAft>
                <a:spcPct val="0"/>
              </a:spcAft>
              <a:buClr>
                <a:schemeClr val="accent1"/>
              </a:buClr>
              <a:buSzPct val="75000"/>
              <a:buFont typeface="Wingdings" panose="05000000000000000000" pitchFamily="2" charset="2"/>
              <a:buChar char="§"/>
              <a:defRPr sz="2400">
                <a:solidFill>
                  <a:srgbClr val="993300"/>
                </a:solidFill>
                <a:latin typeface="Comic Sans MS" panose="030F0702030302020204" pitchFamily="66" charset="0"/>
                <a:cs typeface="Arial" panose="020B0604020202020204" pitchFamily="34" charset="0"/>
              </a:defRPr>
            </a:lvl9pPr>
          </a:lstStyle>
          <a:p>
            <a:pPr eaLnBrk="1" hangingPunct="1">
              <a:buFont typeface="Wingdings" panose="05000000000000000000" pitchFamily="2" charset="2"/>
              <a:buNone/>
            </a:pPr>
            <a:r>
              <a:rPr lang="en-US" altLang="en-US"/>
              <a:t>    Multiple blossoms will not necessarily win blue ribbons or best in show.  However, all things being equal, a multiple bloom stalk has a better chance for Best in Show</a:t>
            </a:r>
          </a:p>
        </p:txBody>
      </p:sp>
      <p:pic>
        <p:nvPicPr>
          <p:cNvPr id="72714" name="Picture 13" descr="Best Arilbred Eye To Eye 2010_04_1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2590800"/>
            <a:ext cx="2763838" cy="3678238"/>
          </a:xfrm>
          <a:prstGeom prst="rect">
            <a:avLst/>
          </a:prstGeom>
          <a:noFill/>
          <a:ln w="38100">
            <a:noFill/>
            <a:miter lim="800000"/>
            <a:headEnd/>
            <a:tailEnd/>
          </a:ln>
          <a:effectLst>
            <a:outerShdw blurRad="50800" dist="38100" dir="2700000" algn="tl">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993300"/>
                </a:solidFill>
                <a:miter lim="800000"/>
                <a:headEnd/>
                <a:tailEnd/>
              </a14:hiddenLine>
            </a:ext>
          </a:extLst>
        </p:spPr>
      </p:pic>
      <p:sp>
        <p:nvSpPr>
          <p:cNvPr id="72715" name="Text Box 14"/>
          <p:cNvSpPr txBox="1">
            <a:spLocks noChangeArrowheads="1"/>
          </p:cNvSpPr>
          <p:nvPr/>
        </p:nvSpPr>
        <p:spPr bwMode="auto">
          <a:xfrm>
            <a:off x="1143000" y="6280150"/>
            <a:ext cx="1917700" cy="730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40161" dir="20493903" algn="ctr" rotWithShape="0">
                    <a:srgbClr val="BC5E00">
                      <a:alpha val="50000"/>
                    </a:srgbClr>
                  </a:outerShdw>
                </a:effectLst>
              </a14:hiddenEffects>
            </a:ext>
          </a:extLst>
        </p:spPr>
        <p:txBody>
          <a:bodyPr>
            <a:spAutoFit/>
          </a:bodyPr>
          <a:lstStyle>
            <a:lvl1pPr>
              <a:defRPr sz="2000" b="1">
                <a:solidFill>
                  <a:schemeClr val="tx2"/>
                </a:solidFill>
                <a:latin typeface="Comic Sans MS" panose="030F0702030302020204" pitchFamily="66" charset="0"/>
                <a:cs typeface="Arial" panose="020B0604020202020204" pitchFamily="34" charset="0"/>
              </a:defRPr>
            </a:lvl1pPr>
            <a:lvl2pPr marL="742950" indent="-285750">
              <a:defRPr sz="2000" b="1">
                <a:solidFill>
                  <a:schemeClr val="tx2"/>
                </a:solidFill>
                <a:latin typeface="Comic Sans MS" panose="030F0702030302020204" pitchFamily="66" charset="0"/>
                <a:cs typeface="Arial" panose="020B0604020202020204" pitchFamily="34" charset="0"/>
              </a:defRPr>
            </a:lvl2pPr>
            <a:lvl3pPr marL="1143000" indent="-228600">
              <a:defRPr sz="2000" b="1">
                <a:solidFill>
                  <a:schemeClr val="tx2"/>
                </a:solidFill>
                <a:latin typeface="Comic Sans MS" panose="030F0702030302020204" pitchFamily="66" charset="0"/>
                <a:cs typeface="Arial" panose="020B0604020202020204" pitchFamily="34" charset="0"/>
              </a:defRPr>
            </a:lvl3pPr>
            <a:lvl4pPr marL="1600200" indent="-228600">
              <a:defRPr sz="2000" b="1">
                <a:solidFill>
                  <a:schemeClr val="tx2"/>
                </a:solidFill>
                <a:latin typeface="Comic Sans MS" panose="030F0702030302020204" pitchFamily="66" charset="0"/>
                <a:cs typeface="Arial" panose="020B0604020202020204" pitchFamily="34" charset="0"/>
              </a:defRPr>
            </a:lvl4pPr>
            <a:lvl5pPr marL="2057400" indent="-228600">
              <a:defRPr sz="2000" b="1">
                <a:solidFill>
                  <a:schemeClr val="tx2"/>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9pPr>
          </a:lstStyle>
          <a:p>
            <a:pPr algn="ctr" eaLnBrk="1" hangingPunct="1"/>
            <a:r>
              <a:rPr lang="en-US" altLang="en-US" sz="1400"/>
              <a:t>2010 Best In Show</a:t>
            </a:r>
          </a:p>
          <a:p>
            <a:pPr algn="ctr" eaLnBrk="1" hangingPunct="1"/>
            <a:r>
              <a:rPr lang="en-US" altLang="en-US" sz="1400"/>
              <a:t>Eye to Eye AB</a:t>
            </a:r>
          </a:p>
          <a:p>
            <a:pPr algn="ctr" eaLnBrk="1" hangingPunct="1"/>
            <a:endParaRPr lang="en-US" altLang="en-US" sz="1400"/>
          </a:p>
        </p:txBody>
      </p:sp>
    </p:spTree>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Date Placeholder 3"/>
          <p:cNvSpPr>
            <a:spLocks noGrp="1"/>
          </p:cNvSpPr>
          <p:nvPr>
            <p:ph type="dt" sz="quarter" idx="10"/>
          </p:nvPr>
        </p:nvSpPr>
        <p:spPr>
          <a:noFill/>
        </p:spPr>
        <p:txBody>
          <a:bodyPr/>
          <a:lstStyle>
            <a:lvl1pPr>
              <a:defRPr sz="2000" b="1">
                <a:solidFill>
                  <a:schemeClr val="tx2"/>
                </a:solidFill>
                <a:latin typeface="Comic Sans MS" panose="030F0702030302020204" pitchFamily="66" charset="0"/>
                <a:cs typeface="Arial" panose="020B0604020202020204" pitchFamily="34" charset="0"/>
              </a:defRPr>
            </a:lvl1pPr>
            <a:lvl2pPr marL="742950" indent="-285750">
              <a:defRPr sz="2000" b="1">
                <a:solidFill>
                  <a:schemeClr val="tx2"/>
                </a:solidFill>
                <a:latin typeface="Comic Sans MS" panose="030F0702030302020204" pitchFamily="66" charset="0"/>
                <a:cs typeface="Arial" panose="020B0604020202020204" pitchFamily="34" charset="0"/>
              </a:defRPr>
            </a:lvl2pPr>
            <a:lvl3pPr marL="1143000" indent="-228600">
              <a:defRPr sz="2000" b="1">
                <a:solidFill>
                  <a:schemeClr val="tx2"/>
                </a:solidFill>
                <a:latin typeface="Comic Sans MS" panose="030F0702030302020204" pitchFamily="66" charset="0"/>
                <a:cs typeface="Arial" panose="020B0604020202020204" pitchFamily="34" charset="0"/>
              </a:defRPr>
            </a:lvl3pPr>
            <a:lvl4pPr marL="1600200" indent="-228600">
              <a:defRPr sz="2000" b="1">
                <a:solidFill>
                  <a:schemeClr val="tx2"/>
                </a:solidFill>
                <a:latin typeface="Comic Sans MS" panose="030F0702030302020204" pitchFamily="66" charset="0"/>
                <a:cs typeface="Arial" panose="020B0604020202020204" pitchFamily="34" charset="0"/>
              </a:defRPr>
            </a:lvl4pPr>
            <a:lvl5pPr marL="2057400" indent="-228600">
              <a:defRPr sz="2000" b="1">
                <a:solidFill>
                  <a:schemeClr val="tx2"/>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9pPr>
          </a:lstStyle>
          <a:p>
            <a:fld id="{E1235078-3E25-46C1-AA38-3B29983CFE96}" type="datetime1">
              <a:rPr lang="en-US" altLang="en-US" sz="1200" b="0" smtClean="0">
                <a:solidFill>
                  <a:schemeClr val="accent2"/>
                </a:solidFill>
                <a:latin typeface="Garamond" panose="02020404030301010803" pitchFamily="18" charset="0"/>
              </a:rPr>
              <a:pPr/>
              <a:t>10/4/2019</a:t>
            </a:fld>
            <a:endParaRPr lang="en-US" altLang="en-US" sz="1200" b="0">
              <a:solidFill>
                <a:schemeClr val="accent2"/>
              </a:solidFill>
              <a:latin typeface="Garamond" panose="02020404030301010803" pitchFamily="18" charset="0"/>
            </a:endParaRPr>
          </a:p>
        </p:txBody>
      </p:sp>
      <p:sp>
        <p:nvSpPr>
          <p:cNvPr id="74755" name="Slide Number Placeholder 5"/>
          <p:cNvSpPr>
            <a:spLocks noGrp="1"/>
          </p:cNvSpPr>
          <p:nvPr>
            <p:ph type="sldNum" sz="quarter" idx="12"/>
          </p:nvPr>
        </p:nvSpPr>
        <p:spPr>
          <a:noFill/>
        </p:spPr>
        <p:txBody>
          <a:bodyPr/>
          <a:lstStyle>
            <a:lvl1pPr>
              <a:defRPr sz="2000" b="1">
                <a:solidFill>
                  <a:schemeClr val="tx2"/>
                </a:solidFill>
                <a:latin typeface="Comic Sans MS" panose="030F0702030302020204" pitchFamily="66" charset="0"/>
                <a:cs typeface="Arial" panose="020B0604020202020204" pitchFamily="34" charset="0"/>
              </a:defRPr>
            </a:lvl1pPr>
            <a:lvl2pPr marL="742950" indent="-285750">
              <a:defRPr sz="2000" b="1">
                <a:solidFill>
                  <a:schemeClr val="tx2"/>
                </a:solidFill>
                <a:latin typeface="Comic Sans MS" panose="030F0702030302020204" pitchFamily="66" charset="0"/>
                <a:cs typeface="Arial" panose="020B0604020202020204" pitchFamily="34" charset="0"/>
              </a:defRPr>
            </a:lvl2pPr>
            <a:lvl3pPr marL="1143000" indent="-228600">
              <a:defRPr sz="2000" b="1">
                <a:solidFill>
                  <a:schemeClr val="tx2"/>
                </a:solidFill>
                <a:latin typeface="Comic Sans MS" panose="030F0702030302020204" pitchFamily="66" charset="0"/>
                <a:cs typeface="Arial" panose="020B0604020202020204" pitchFamily="34" charset="0"/>
              </a:defRPr>
            </a:lvl3pPr>
            <a:lvl4pPr marL="1600200" indent="-228600">
              <a:defRPr sz="2000" b="1">
                <a:solidFill>
                  <a:schemeClr val="tx2"/>
                </a:solidFill>
                <a:latin typeface="Comic Sans MS" panose="030F0702030302020204" pitchFamily="66" charset="0"/>
                <a:cs typeface="Arial" panose="020B0604020202020204" pitchFamily="34" charset="0"/>
              </a:defRPr>
            </a:lvl4pPr>
            <a:lvl5pPr marL="2057400" indent="-228600">
              <a:defRPr sz="2000" b="1">
                <a:solidFill>
                  <a:schemeClr val="tx2"/>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9pPr>
          </a:lstStyle>
          <a:p>
            <a:fld id="{AB2E738E-5234-4631-B3AC-4CF8B6A153F7}" type="slidenum">
              <a:rPr lang="en-US" altLang="en-US" sz="1200" b="0" smtClean="0">
                <a:solidFill>
                  <a:schemeClr val="accent2"/>
                </a:solidFill>
                <a:latin typeface="Garamond" panose="02020404030301010803" pitchFamily="18" charset="0"/>
              </a:rPr>
              <a:pPr/>
              <a:t>25</a:t>
            </a:fld>
            <a:endParaRPr lang="en-US" altLang="en-US" sz="1200" b="0">
              <a:solidFill>
                <a:schemeClr val="accent2"/>
              </a:solidFill>
              <a:latin typeface="Garamond" panose="02020404030301010803" pitchFamily="18" charset="0"/>
            </a:endParaRPr>
          </a:p>
        </p:txBody>
      </p:sp>
      <p:sp>
        <p:nvSpPr>
          <p:cNvPr id="74756" name="Rectangle 2"/>
          <p:cNvSpPr>
            <a:spLocks noGrp="1" noChangeArrowheads="1"/>
          </p:cNvSpPr>
          <p:nvPr>
            <p:ph type="title"/>
          </p:nvPr>
        </p:nvSpPr>
        <p:spPr>
          <a:xfrm>
            <a:off x="3657600" y="0"/>
            <a:ext cx="5486400" cy="1322388"/>
          </a:xfrm>
        </p:spPr>
        <p:txBody>
          <a:bodyPr/>
          <a:lstStyle/>
          <a:p>
            <a:pPr eaLnBrk="1" hangingPunct="1"/>
            <a:r>
              <a:rPr lang="en-US" altLang="en-US" sz="3800"/>
              <a:t>Single Blossoms</a:t>
            </a:r>
            <a:br>
              <a:rPr lang="en-US" altLang="en-US" sz="3800"/>
            </a:br>
            <a:r>
              <a:rPr lang="en-US" altLang="en-US" sz="3800"/>
              <a:t>(cont)</a:t>
            </a:r>
          </a:p>
        </p:txBody>
      </p:sp>
      <p:sp>
        <p:nvSpPr>
          <p:cNvPr id="74757" name="Rectangle 4"/>
          <p:cNvSpPr>
            <a:spLocks noChangeArrowheads="1"/>
          </p:cNvSpPr>
          <p:nvPr/>
        </p:nvSpPr>
        <p:spPr bwMode="auto">
          <a:xfrm>
            <a:off x="5486400" y="1676400"/>
            <a:ext cx="3657600" cy="3886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lr>
                <a:schemeClr val="accent2"/>
              </a:buClr>
              <a:buSzPct val="65000"/>
              <a:buFont typeface="Wingdings" panose="05000000000000000000" pitchFamily="2" charset="2"/>
              <a:buChar char="n"/>
              <a:defRPr sz="2400" b="1">
                <a:solidFill>
                  <a:srgbClr val="993300"/>
                </a:solidFill>
                <a:latin typeface="Arial" panose="020B0604020202020204" pitchFamily="34" charset="0"/>
                <a:cs typeface="Arial" panose="020B0604020202020204" pitchFamily="34" charset="0"/>
              </a:defRPr>
            </a:lvl1pPr>
            <a:lvl2pPr marL="669925" indent="-325438">
              <a:spcBef>
                <a:spcPct val="20000"/>
              </a:spcBef>
              <a:buClr>
                <a:schemeClr val="accent2"/>
              </a:buClr>
              <a:buFont typeface="Wingdings" panose="05000000000000000000" pitchFamily="2" charset="2"/>
              <a:buChar char="§"/>
              <a:defRPr sz="2400" b="1">
                <a:solidFill>
                  <a:srgbClr val="993300"/>
                </a:solidFill>
                <a:latin typeface="Arial" panose="020B0604020202020204" pitchFamily="34" charset="0"/>
                <a:cs typeface="Arial" panose="020B0604020202020204" pitchFamily="34" charset="0"/>
              </a:defRPr>
            </a:lvl2pPr>
            <a:lvl3pPr marL="1022350" indent="-350838">
              <a:spcBef>
                <a:spcPct val="20000"/>
              </a:spcBef>
              <a:buClr>
                <a:schemeClr val="accent1"/>
              </a:buClr>
              <a:buSzPct val="65000"/>
              <a:buFont typeface="Wingdings" panose="05000000000000000000" pitchFamily="2" charset="2"/>
              <a:buChar char="n"/>
              <a:defRPr sz="2400">
                <a:solidFill>
                  <a:srgbClr val="993300"/>
                </a:solidFill>
                <a:latin typeface="Arial" panose="020B0604020202020204" pitchFamily="34" charset="0"/>
                <a:cs typeface="Arial" panose="020B0604020202020204" pitchFamily="34" charset="0"/>
              </a:defRPr>
            </a:lvl3pPr>
            <a:lvl4pPr marL="1339850" indent="-315913">
              <a:spcBef>
                <a:spcPct val="20000"/>
              </a:spcBef>
              <a:buClr>
                <a:schemeClr val="accent2"/>
              </a:buClr>
              <a:buSzPct val="70000"/>
              <a:buFont typeface="Wingdings" panose="05000000000000000000" pitchFamily="2" charset="2"/>
              <a:buChar char="q"/>
              <a:defRPr sz="2400">
                <a:solidFill>
                  <a:srgbClr val="993300"/>
                </a:solidFill>
                <a:latin typeface="Arial" panose="020B0604020202020204" pitchFamily="34" charset="0"/>
                <a:cs typeface="Arial" panose="020B0604020202020204" pitchFamily="34" charset="0"/>
              </a:defRPr>
            </a:lvl4pPr>
            <a:lvl5pPr marL="1681163" indent="-339725">
              <a:spcBef>
                <a:spcPct val="20000"/>
              </a:spcBef>
              <a:buClr>
                <a:schemeClr val="accent1"/>
              </a:buClr>
              <a:buSzPct val="75000"/>
              <a:buFont typeface="Wingdings" panose="05000000000000000000" pitchFamily="2" charset="2"/>
              <a:buChar char="§"/>
              <a:defRPr sz="2400">
                <a:solidFill>
                  <a:srgbClr val="993300"/>
                </a:solidFill>
                <a:latin typeface="Comic Sans MS" panose="030F0702030302020204" pitchFamily="66" charset="0"/>
                <a:cs typeface="Arial" panose="020B0604020202020204" pitchFamily="34" charset="0"/>
              </a:defRPr>
            </a:lvl5pPr>
            <a:lvl6pPr marL="2138363" indent="-339725" eaLnBrk="0" fontAlgn="base" hangingPunct="0">
              <a:spcBef>
                <a:spcPct val="20000"/>
              </a:spcBef>
              <a:spcAft>
                <a:spcPct val="0"/>
              </a:spcAft>
              <a:buClr>
                <a:schemeClr val="accent1"/>
              </a:buClr>
              <a:buSzPct val="75000"/>
              <a:buFont typeface="Wingdings" panose="05000000000000000000" pitchFamily="2" charset="2"/>
              <a:buChar char="§"/>
              <a:defRPr sz="2400">
                <a:solidFill>
                  <a:srgbClr val="993300"/>
                </a:solidFill>
                <a:latin typeface="Comic Sans MS" panose="030F0702030302020204" pitchFamily="66" charset="0"/>
                <a:cs typeface="Arial" panose="020B0604020202020204" pitchFamily="34" charset="0"/>
              </a:defRPr>
            </a:lvl6pPr>
            <a:lvl7pPr marL="2595563" indent="-339725" eaLnBrk="0" fontAlgn="base" hangingPunct="0">
              <a:spcBef>
                <a:spcPct val="20000"/>
              </a:spcBef>
              <a:spcAft>
                <a:spcPct val="0"/>
              </a:spcAft>
              <a:buClr>
                <a:schemeClr val="accent1"/>
              </a:buClr>
              <a:buSzPct val="75000"/>
              <a:buFont typeface="Wingdings" panose="05000000000000000000" pitchFamily="2" charset="2"/>
              <a:buChar char="§"/>
              <a:defRPr sz="2400">
                <a:solidFill>
                  <a:srgbClr val="993300"/>
                </a:solidFill>
                <a:latin typeface="Comic Sans MS" panose="030F0702030302020204" pitchFamily="66" charset="0"/>
                <a:cs typeface="Arial" panose="020B0604020202020204" pitchFamily="34" charset="0"/>
              </a:defRPr>
            </a:lvl7pPr>
            <a:lvl8pPr marL="3052763" indent="-339725" eaLnBrk="0" fontAlgn="base" hangingPunct="0">
              <a:spcBef>
                <a:spcPct val="20000"/>
              </a:spcBef>
              <a:spcAft>
                <a:spcPct val="0"/>
              </a:spcAft>
              <a:buClr>
                <a:schemeClr val="accent1"/>
              </a:buClr>
              <a:buSzPct val="75000"/>
              <a:buFont typeface="Wingdings" panose="05000000000000000000" pitchFamily="2" charset="2"/>
              <a:buChar char="§"/>
              <a:defRPr sz="2400">
                <a:solidFill>
                  <a:srgbClr val="993300"/>
                </a:solidFill>
                <a:latin typeface="Comic Sans MS" panose="030F0702030302020204" pitchFamily="66" charset="0"/>
                <a:cs typeface="Arial" panose="020B0604020202020204" pitchFamily="34" charset="0"/>
              </a:defRPr>
            </a:lvl8pPr>
            <a:lvl9pPr marL="3509963" indent="-339725" eaLnBrk="0" fontAlgn="base" hangingPunct="0">
              <a:spcBef>
                <a:spcPct val="20000"/>
              </a:spcBef>
              <a:spcAft>
                <a:spcPct val="0"/>
              </a:spcAft>
              <a:buClr>
                <a:schemeClr val="accent1"/>
              </a:buClr>
              <a:buSzPct val="75000"/>
              <a:buFont typeface="Wingdings" panose="05000000000000000000" pitchFamily="2" charset="2"/>
              <a:buChar char="§"/>
              <a:defRPr sz="2400">
                <a:solidFill>
                  <a:srgbClr val="993300"/>
                </a:solidFill>
                <a:latin typeface="Comic Sans MS" panose="030F0702030302020204" pitchFamily="66" charset="0"/>
                <a:cs typeface="Arial" panose="020B0604020202020204" pitchFamily="34" charset="0"/>
              </a:defRPr>
            </a:lvl9pPr>
          </a:lstStyle>
          <a:p>
            <a:pPr eaLnBrk="1" hangingPunct="1">
              <a:buFont typeface="Wingdings" panose="05000000000000000000" pitchFamily="2" charset="2"/>
              <a:buNone/>
            </a:pPr>
            <a:r>
              <a:rPr lang="en-US" altLang="en-US"/>
              <a:t>    It is hard to have multiple flowers in perfect condition at the same time.</a:t>
            </a:r>
          </a:p>
          <a:p>
            <a:pPr eaLnBrk="1" hangingPunct="1">
              <a:buFont typeface="Wingdings" panose="05000000000000000000" pitchFamily="2" charset="2"/>
              <a:buNone/>
            </a:pPr>
            <a:endParaRPr lang="en-US" altLang="en-US"/>
          </a:p>
          <a:p>
            <a:pPr eaLnBrk="1" hangingPunct="1">
              <a:buFont typeface="Wingdings" panose="05000000000000000000" pitchFamily="2" charset="2"/>
              <a:buNone/>
            </a:pPr>
            <a:r>
              <a:rPr lang="en-US" altLang="en-US"/>
              <a:t>    It is hard to transport open flowers successfully without a great deal of care.</a:t>
            </a:r>
          </a:p>
        </p:txBody>
      </p:sp>
      <p:pic>
        <p:nvPicPr>
          <p:cNvPr id="74758" name="Picture 6" descr="2006 Show_White Elephan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4200" y="2819400"/>
            <a:ext cx="2566988" cy="3810000"/>
          </a:xfrm>
          <a:prstGeom prst="rect">
            <a:avLst/>
          </a:prstGeom>
          <a:noFill/>
          <a:ln w="38100">
            <a:noFill/>
            <a:miter lim="800000"/>
            <a:headEnd/>
            <a:tailEnd/>
          </a:ln>
          <a:effectLst>
            <a:outerShdw blurRad="50800" dist="38100" dir="2700000" algn="tl">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993300"/>
                </a:solidFill>
                <a:miter lim="800000"/>
                <a:headEnd/>
                <a:tailEnd/>
              </a14:hiddenLine>
            </a:ext>
          </a:extLst>
        </p:spPr>
      </p:pic>
      <p:sp>
        <p:nvSpPr>
          <p:cNvPr id="74759" name="Text Box 7"/>
          <p:cNvSpPr txBox="1">
            <a:spLocks noChangeArrowheads="1"/>
          </p:cNvSpPr>
          <p:nvPr/>
        </p:nvSpPr>
        <p:spPr bwMode="auto">
          <a:xfrm>
            <a:off x="5715000" y="5562600"/>
            <a:ext cx="2665413"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40161" dir="20493903" algn="ctr" rotWithShape="0">
                    <a:srgbClr val="BC5E00">
                      <a:alpha val="50000"/>
                    </a:srgbClr>
                  </a:outerShdw>
                </a:effectLst>
              </a14:hiddenEffects>
            </a:ext>
          </a:extLst>
        </p:spPr>
        <p:txBody>
          <a:bodyPr wrap="none">
            <a:spAutoFit/>
          </a:bodyPr>
          <a:lstStyle>
            <a:lvl1pPr>
              <a:defRPr sz="2000" b="1">
                <a:solidFill>
                  <a:schemeClr val="tx2"/>
                </a:solidFill>
                <a:latin typeface="Comic Sans MS" panose="030F0702030302020204" pitchFamily="66" charset="0"/>
                <a:cs typeface="Arial" panose="020B0604020202020204" pitchFamily="34" charset="0"/>
              </a:defRPr>
            </a:lvl1pPr>
            <a:lvl2pPr marL="742950" indent="-285750">
              <a:defRPr sz="2000" b="1">
                <a:solidFill>
                  <a:schemeClr val="tx2"/>
                </a:solidFill>
                <a:latin typeface="Comic Sans MS" panose="030F0702030302020204" pitchFamily="66" charset="0"/>
                <a:cs typeface="Arial" panose="020B0604020202020204" pitchFamily="34" charset="0"/>
              </a:defRPr>
            </a:lvl2pPr>
            <a:lvl3pPr marL="1143000" indent="-228600">
              <a:defRPr sz="2000" b="1">
                <a:solidFill>
                  <a:schemeClr val="tx2"/>
                </a:solidFill>
                <a:latin typeface="Comic Sans MS" panose="030F0702030302020204" pitchFamily="66" charset="0"/>
                <a:cs typeface="Arial" panose="020B0604020202020204" pitchFamily="34" charset="0"/>
              </a:defRPr>
            </a:lvl3pPr>
            <a:lvl4pPr marL="1600200" indent="-228600">
              <a:defRPr sz="2000" b="1">
                <a:solidFill>
                  <a:schemeClr val="tx2"/>
                </a:solidFill>
                <a:latin typeface="Comic Sans MS" panose="030F0702030302020204" pitchFamily="66" charset="0"/>
                <a:cs typeface="Arial" panose="020B0604020202020204" pitchFamily="34" charset="0"/>
              </a:defRPr>
            </a:lvl4pPr>
            <a:lvl5pPr marL="2057400" indent="-228600">
              <a:defRPr sz="2000" b="1">
                <a:solidFill>
                  <a:schemeClr val="tx2"/>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9pPr>
          </a:lstStyle>
          <a:p>
            <a:pPr algn="ctr" eaLnBrk="1" hangingPunct="1"/>
            <a:r>
              <a:rPr lang="en-US" altLang="en-US"/>
              <a:t>White Elephant, TB</a:t>
            </a:r>
          </a:p>
          <a:p>
            <a:pPr algn="ctr" eaLnBrk="1" hangingPunct="1"/>
            <a:r>
              <a:rPr lang="en-US" altLang="en-US"/>
              <a:t>2006 TB Runner-Up</a:t>
            </a:r>
          </a:p>
        </p:txBody>
      </p:sp>
      <p:pic>
        <p:nvPicPr>
          <p:cNvPr id="74760" name="Picture 8" descr="Vases - two 007_04_1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209800"/>
            <a:ext cx="2593975" cy="3911600"/>
          </a:xfrm>
          <a:prstGeom prst="rect">
            <a:avLst/>
          </a:prstGeom>
          <a:noFill/>
          <a:ln w="38100">
            <a:noFill/>
            <a:miter lim="800000"/>
            <a:headEnd/>
            <a:tailEnd/>
          </a:ln>
          <a:effectLst>
            <a:outerShdw blurRad="50800" dist="38100" dir="2700000" algn="tl">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993300"/>
                </a:solidFill>
                <a:miter lim="800000"/>
                <a:headEnd/>
                <a:tailEnd/>
              </a14:hiddenLine>
            </a:ext>
          </a:extLst>
        </p:spPr>
      </p:pic>
      <p:sp>
        <p:nvSpPr>
          <p:cNvPr id="74761" name="Text Box 9"/>
          <p:cNvSpPr txBox="1">
            <a:spLocks noChangeArrowheads="1"/>
          </p:cNvSpPr>
          <p:nvPr/>
        </p:nvSpPr>
        <p:spPr bwMode="auto">
          <a:xfrm>
            <a:off x="838200" y="6156325"/>
            <a:ext cx="2109788"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40161" dir="20493903" algn="ctr" rotWithShape="0">
                    <a:srgbClr val="BC5E00">
                      <a:alpha val="50000"/>
                    </a:srgbClr>
                  </a:outerShdw>
                </a:effectLst>
              </a14:hiddenEffects>
            </a:ext>
          </a:extLst>
        </p:spPr>
        <p:txBody>
          <a:bodyPr wrap="none">
            <a:spAutoFit/>
          </a:bodyPr>
          <a:lstStyle>
            <a:lvl1pPr>
              <a:defRPr sz="2000" b="1">
                <a:solidFill>
                  <a:schemeClr val="tx2"/>
                </a:solidFill>
                <a:latin typeface="Comic Sans MS" panose="030F0702030302020204" pitchFamily="66" charset="0"/>
                <a:cs typeface="Arial" panose="020B0604020202020204" pitchFamily="34" charset="0"/>
              </a:defRPr>
            </a:lvl1pPr>
            <a:lvl2pPr marL="742950" indent="-285750">
              <a:defRPr sz="2000" b="1">
                <a:solidFill>
                  <a:schemeClr val="tx2"/>
                </a:solidFill>
                <a:latin typeface="Comic Sans MS" panose="030F0702030302020204" pitchFamily="66" charset="0"/>
                <a:cs typeface="Arial" panose="020B0604020202020204" pitchFamily="34" charset="0"/>
              </a:defRPr>
            </a:lvl2pPr>
            <a:lvl3pPr marL="1143000" indent="-228600">
              <a:defRPr sz="2000" b="1">
                <a:solidFill>
                  <a:schemeClr val="tx2"/>
                </a:solidFill>
                <a:latin typeface="Comic Sans MS" panose="030F0702030302020204" pitchFamily="66" charset="0"/>
                <a:cs typeface="Arial" panose="020B0604020202020204" pitchFamily="34" charset="0"/>
              </a:defRPr>
            </a:lvl3pPr>
            <a:lvl4pPr marL="1600200" indent="-228600">
              <a:defRPr sz="2000" b="1">
                <a:solidFill>
                  <a:schemeClr val="tx2"/>
                </a:solidFill>
                <a:latin typeface="Comic Sans MS" panose="030F0702030302020204" pitchFamily="66" charset="0"/>
                <a:cs typeface="Arial" panose="020B0604020202020204" pitchFamily="34" charset="0"/>
              </a:defRPr>
            </a:lvl4pPr>
            <a:lvl5pPr marL="2057400" indent="-228600">
              <a:defRPr sz="2000" b="1">
                <a:solidFill>
                  <a:schemeClr val="tx2"/>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9pPr>
          </a:lstStyle>
          <a:p>
            <a:pPr algn="ctr" eaLnBrk="1" hangingPunct="1"/>
            <a:r>
              <a:rPr lang="en-US" altLang="en-US"/>
              <a:t>That’s All Folks</a:t>
            </a:r>
          </a:p>
          <a:p>
            <a:pPr algn="ctr" eaLnBrk="1" hangingPunct="1"/>
            <a:r>
              <a:rPr lang="en-US" altLang="en-US"/>
              <a:t>2007 Best TB</a:t>
            </a:r>
          </a:p>
        </p:txBody>
      </p:sp>
      <p:sp>
        <p:nvSpPr>
          <p:cNvPr id="74762" name="Text Box 10"/>
          <p:cNvSpPr txBox="1">
            <a:spLocks noChangeArrowheads="1"/>
          </p:cNvSpPr>
          <p:nvPr/>
        </p:nvSpPr>
        <p:spPr bwMode="auto">
          <a:xfrm>
            <a:off x="2590800" y="1371600"/>
            <a:ext cx="2465388"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40161" dir="20493903" algn="ctr" rotWithShape="0">
                    <a:srgbClr val="BC5E00">
                      <a:alpha val="50000"/>
                    </a:srgbClr>
                  </a:outerShdw>
                </a:effectLst>
              </a14:hiddenEffects>
            </a:ext>
          </a:extLst>
        </p:spPr>
        <p:txBody>
          <a:bodyPr wrap="none">
            <a:spAutoFit/>
          </a:bodyPr>
          <a:lstStyle>
            <a:lvl1pPr>
              <a:defRPr sz="2000" b="1">
                <a:solidFill>
                  <a:schemeClr val="tx2"/>
                </a:solidFill>
                <a:latin typeface="Comic Sans MS" panose="030F0702030302020204" pitchFamily="66" charset="0"/>
                <a:cs typeface="Arial" panose="020B0604020202020204" pitchFamily="34" charset="0"/>
              </a:defRPr>
            </a:lvl1pPr>
            <a:lvl2pPr marL="742950" indent="-285750">
              <a:defRPr sz="2000" b="1">
                <a:solidFill>
                  <a:schemeClr val="tx2"/>
                </a:solidFill>
                <a:latin typeface="Comic Sans MS" panose="030F0702030302020204" pitchFamily="66" charset="0"/>
                <a:cs typeface="Arial" panose="020B0604020202020204" pitchFamily="34" charset="0"/>
              </a:defRPr>
            </a:lvl2pPr>
            <a:lvl3pPr marL="1143000" indent="-228600">
              <a:defRPr sz="2000" b="1">
                <a:solidFill>
                  <a:schemeClr val="tx2"/>
                </a:solidFill>
                <a:latin typeface="Comic Sans MS" panose="030F0702030302020204" pitchFamily="66" charset="0"/>
                <a:cs typeface="Arial" panose="020B0604020202020204" pitchFamily="34" charset="0"/>
              </a:defRPr>
            </a:lvl3pPr>
            <a:lvl4pPr marL="1600200" indent="-228600">
              <a:defRPr sz="2000" b="1">
                <a:solidFill>
                  <a:schemeClr val="tx2"/>
                </a:solidFill>
                <a:latin typeface="Comic Sans MS" panose="030F0702030302020204" pitchFamily="66" charset="0"/>
                <a:cs typeface="Arial" panose="020B0604020202020204" pitchFamily="34" charset="0"/>
              </a:defRPr>
            </a:lvl4pPr>
            <a:lvl5pPr marL="2057400" indent="-228600">
              <a:defRPr sz="2000" b="1">
                <a:solidFill>
                  <a:schemeClr val="tx2"/>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9pPr>
          </a:lstStyle>
          <a:p>
            <a:pPr eaLnBrk="1" hangingPunct="1"/>
            <a:r>
              <a:rPr lang="en-US" altLang="en-US" dirty="0"/>
              <a:t>Deja Blue</a:t>
            </a:r>
          </a:p>
          <a:p>
            <a:pPr eaLnBrk="1" hangingPunct="1"/>
            <a:r>
              <a:rPr lang="en-US" altLang="en-US" dirty="0"/>
              <a:t>2007 Best SA and</a:t>
            </a:r>
          </a:p>
          <a:p>
            <a:pPr eaLnBrk="1" hangingPunct="1"/>
            <a:r>
              <a:rPr lang="en-US" altLang="en-US" dirty="0"/>
              <a:t>Best in Show</a:t>
            </a:r>
          </a:p>
        </p:txBody>
      </p:sp>
    </p:spTree>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Date Placeholder 3"/>
          <p:cNvSpPr>
            <a:spLocks noGrp="1"/>
          </p:cNvSpPr>
          <p:nvPr>
            <p:ph type="dt" sz="quarter" idx="10"/>
          </p:nvPr>
        </p:nvSpPr>
        <p:spPr>
          <a:noFill/>
        </p:spPr>
        <p:txBody>
          <a:bodyPr/>
          <a:lstStyle>
            <a:lvl1pPr>
              <a:defRPr sz="2000" b="1">
                <a:solidFill>
                  <a:schemeClr val="tx2"/>
                </a:solidFill>
                <a:latin typeface="Comic Sans MS" panose="030F0702030302020204" pitchFamily="66" charset="0"/>
                <a:cs typeface="Arial" panose="020B0604020202020204" pitchFamily="34" charset="0"/>
              </a:defRPr>
            </a:lvl1pPr>
            <a:lvl2pPr marL="742950" indent="-285750">
              <a:defRPr sz="2000" b="1">
                <a:solidFill>
                  <a:schemeClr val="tx2"/>
                </a:solidFill>
                <a:latin typeface="Comic Sans MS" panose="030F0702030302020204" pitchFamily="66" charset="0"/>
                <a:cs typeface="Arial" panose="020B0604020202020204" pitchFamily="34" charset="0"/>
              </a:defRPr>
            </a:lvl2pPr>
            <a:lvl3pPr marL="1143000" indent="-228600">
              <a:defRPr sz="2000" b="1">
                <a:solidFill>
                  <a:schemeClr val="tx2"/>
                </a:solidFill>
                <a:latin typeface="Comic Sans MS" panose="030F0702030302020204" pitchFamily="66" charset="0"/>
                <a:cs typeface="Arial" panose="020B0604020202020204" pitchFamily="34" charset="0"/>
              </a:defRPr>
            </a:lvl3pPr>
            <a:lvl4pPr marL="1600200" indent="-228600">
              <a:defRPr sz="2000" b="1">
                <a:solidFill>
                  <a:schemeClr val="tx2"/>
                </a:solidFill>
                <a:latin typeface="Comic Sans MS" panose="030F0702030302020204" pitchFamily="66" charset="0"/>
                <a:cs typeface="Arial" panose="020B0604020202020204" pitchFamily="34" charset="0"/>
              </a:defRPr>
            </a:lvl4pPr>
            <a:lvl5pPr marL="2057400" indent="-228600">
              <a:defRPr sz="2000" b="1">
                <a:solidFill>
                  <a:schemeClr val="tx2"/>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9pPr>
          </a:lstStyle>
          <a:p>
            <a:fld id="{3E881CC5-400A-4B73-8D43-943887EF623C}" type="datetime1">
              <a:rPr lang="en-US" altLang="en-US" sz="1200" b="0" smtClean="0">
                <a:solidFill>
                  <a:schemeClr val="accent2"/>
                </a:solidFill>
                <a:latin typeface="Garamond" panose="02020404030301010803" pitchFamily="18" charset="0"/>
              </a:rPr>
              <a:pPr/>
              <a:t>10/4/2019</a:t>
            </a:fld>
            <a:endParaRPr lang="en-US" altLang="en-US" sz="1200" b="0">
              <a:solidFill>
                <a:schemeClr val="accent2"/>
              </a:solidFill>
              <a:latin typeface="Garamond" panose="02020404030301010803" pitchFamily="18" charset="0"/>
            </a:endParaRPr>
          </a:p>
        </p:txBody>
      </p:sp>
      <p:sp>
        <p:nvSpPr>
          <p:cNvPr id="76803" name="Slide Number Placeholder 5"/>
          <p:cNvSpPr>
            <a:spLocks noGrp="1"/>
          </p:cNvSpPr>
          <p:nvPr>
            <p:ph type="sldNum" sz="quarter" idx="12"/>
          </p:nvPr>
        </p:nvSpPr>
        <p:spPr>
          <a:noFill/>
        </p:spPr>
        <p:txBody>
          <a:bodyPr/>
          <a:lstStyle>
            <a:lvl1pPr>
              <a:defRPr sz="2000" b="1">
                <a:solidFill>
                  <a:schemeClr val="tx2"/>
                </a:solidFill>
                <a:latin typeface="Comic Sans MS" panose="030F0702030302020204" pitchFamily="66" charset="0"/>
                <a:cs typeface="Arial" panose="020B0604020202020204" pitchFamily="34" charset="0"/>
              </a:defRPr>
            </a:lvl1pPr>
            <a:lvl2pPr marL="742950" indent="-285750">
              <a:defRPr sz="2000" b="1">
                <a:solidFill>
                  <a:schemeClr val="tx2"/>
                </a:solidFill>
                <a:latin typeface="Comic Sans MS" panose="030F0702030302020204" pitchFamily="66" charset="0"/>
                <a:cs typeface="Arial" panose="020B0604020202020204" pitchFamily="34" charset="0"/>
              </a:defRPr>
            </a:lvl2pPr>
            <a:lvl3pPr marL="1143000" indent="-228600">
              <a:defRPr sz="2000" b="1">
                <a:solidFill>
                  <a:schemeClr val="tx2"/>
                </a:solidFill>
                <a:latin typeface="Comic Sans MS" panose="030F0702030302020204" pitchFamily="66" charset="0"/>
                <a:cs typeface="Arial" panose="020B0604020202020204" pitchFamily="34" charset="0"/>
              </a:defRPr>
            </a:lvl3pPr>
            <a:lvl4pPr marL="1600200" indent="-228600">
              <a:defRPr sz="2000" b="1">
                <a:solidFill>
                  <a:schemeClr val="tx2"/>
                </a:solidFill>
                <a:latin typeface="Comic Sans MS" panose="030F0702030302020204" pitchFamily="66" charset="0"/>
                <a:cs typeface="Arial" panose="020B0604020202020204" pitchFamily="34" charset="0"/>
              </a:defRPr>
            </a:lvl4pPr>
            <a:lvl5pPr marL="2057400" indent="-228600">
              <a:defRPr sz="2000" b="1">
                <a:solidFill>
                  <a:schemeClr val="tx2"/>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9pPr>
          </a:lstStyle>
          <a:p>
            <a:fld id="{F0479184-DE70-40D9-9326-DDEA2080459C}" type="slidenum">
              <a:rPr lang="en-US" altLang="en-US" sz="1200" b="0" smtClean="0">
                <a:solidFill>
                  <a:schemeClr val="accent2"/>
                </a:solidFill>
                <a:latin typeface="Garamond" panose="02020404030301010803" pitchFamily="18" charset="0"/>
              </a:rPr>
              <a:pPr/>
              <a:t>26</a:t>
            </a:fld>
            <a:endParaRPr lang="en-US" altLang="en-US" sz="1200" b="0">
              <a:solidFill>
                <a:schemeClr val="accent2"/>
              </a:solidFill>
              <a:latin typeface="Garamond" panose="02020404030301010803" pitchFamily="18" charset="0"/>
            </a:endParaRPr>
          </a:p>
        </p:txBody>
      </p:sp>
      <p:sp>
        <p:nvSpPr>
          <p:cNvPr id="76804" name="Rectangle 2"/>
          <p:cNvSpPr>
            <a:spLocks noGrp="1" noChangeArrowheads="1"/>
          </p:cNvSpPr>
          <p:nvPr>
            <p:ph type="title"/>
          </p:nvPr>
        </p:nvSpPr>
        <p:spPr/>
        <p:txBody>
          <a:bodyPr/>
          <a:lstStyle/>
          <a:p>
            <a:pPr eaLnBrk="1" hangingPunct="1"/>
            <a:r>
              <a:rPr lang="en-US" altLang="en-US" sz="3800"/>
              <a:t>Single Blossoms (cont)</a:t>
            </a:r>
          </a:p>
        </p:txBody>
      </p:sp>
      <p:sp>
        <p:nvSpPr>
          <p:cNvPr id="76805" name="Rectangle 3"/>
          <p:cNvSpPr>
            <a:spLocks noGrp="1" noChangeArrowheads="1"/>
          </p:cNvSpPr>
          <p:nvPr>
            <p:ph type="body" idx="1"/>
          </p:nvPr>
        </p:nvSpPr>
        <p:spPr>
          <a:xfrm>
            <a:off x="4114800" y="1066800"/>
            <a:ext cx="4876800" cy="5791200"/>
          </a:xfrm>
        </p:spPr>
        <p:txBody>
          <a:bodyPr/>
          <a:lstStyle/>
          <a:p>
            <a:pPr eaLnBrk="1" hangingPunct="1"/>
            <a:r>
              <a:rPr lang="en-US" altLang="en-US"/>
              <a:t>Many members choose a stalk with no open blossom.</a:t>
            </a:r>
          </a:p>
          <a:p>
            <a:pPr eaLnBrk="1" hangingPunct="1"/>
            <a:r>
              <a:rPr lang="en-US" altLang="en-US"/>
              <a:t>They select a stalk that will have </a:t>
            </a:r>
            <a:r>
              <a:rPr lang="en-US" altLang="en-US" i="1"/>
              <a:t>at least</a:t>
            </a:r>
            <a:r>
              <a:rPr lang="en-US" altLang="en-US"/>
              <a:t> one blossom that will open during the night before the show. </a:t>
            </a:r>
          </a:p>
          <a:p>
            <a:pPr eaLnBrk="1" hangingPunct="1"/>
            <a:r>
              <a:rPr lang="en-US" altLang="en-US"/>
              <a:t>The iris is transported the night before the show to the show location while it is still closed.</a:t>
            </a:r>
          </a:p>
          <a:p>
            <a:pPr eaLnBrk="1" hangingPunct="1"/>
            <a:r>
              <a:rPr lang="en-US" altLang="en-US"/>
              <a:t>When the flower opens that night, it will be in perfect condition the morning of the show with little possibility of being damaged.</a:t>
            </a:r>
          </a:p>
          <a:p>
            <a:pPr eaLnBrk="1" hangingPunct="1"/>
            <a:endParaRPr lang="en-US" altLang="en-US"/>
          </a:p>
        </p:txBody>
      </p:sp>
      <p:pic>
        <p:nvPicPr>
          <p:cNvPr id="76806" name="Picture 4" descr="Single Blossom0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1600200"/>
            <a:ext cx="2614613" cy="4876800"/>
          </a:xfrm>
          <a:prstGeom prst="rect">
            <a:avLst/>
          </a:prstGeom>
          <a:noFill/>
          <a:ln w="38100">
            <a:noFill/>
            <a:miter lim="800000"/>
            <a:headEnd/>
            <a:tailEnd/>
          </a:ln>
          <a:effectLst>
            <a:outerShdw blurRad="50800" dist="38100" dir="2700000" algn="tl">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993300"/>
                </a:solidFill>
                <a:miter lim="800000"/>
                <a:headEnd/>
                <a:tailEnd/>
              </a14:hiddenLine>
            </a:ext>
          </a:extLst>
        </p:spPr>
      </p:pic>
    </p:spTree>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Date Placeholder 3"/>
          <p:cNvSpPr>
            <a:spLocks noGrp="1"/>
          </p:cNvSpPr>
          <p:nvPr>
            <p:ph type="dt" sz="quarter" idx="10"/>
          </p:nvPr>
        </p:nvSpPr>
        <p:spPr>
          <a:noFill/>
        </p:spPr>
        <p:txBody>
          <a:bodyPr/>
          <a:lstStyle>
            <a:lvl1pPr>
              <a:defRPr sz="2000" b="1">
                <a:solidFill>
                  <a:schemeClr val="tx2"/>
                </a:solidFill>
                <a:latin typeface="Comic Sans MS" panose="030F0702030302020204" pitchFamily="66" charset="0"/>
                <a:cs typeface="Arial" panose="020B0604020202020204" pitchFamily="34" charset="0"/>
              </a:defRPr>
            </a:lvl1pPr>
            <a:lvl2pPr marL="742950" indent="-285750">
              <a:defRPr sz="2000" b="1">
                <a:solidFill>
                  <a:schemeClr val="tx2"/>
                </a:solidFill>
                <a:latin typeface="Comic Sans MS" panose="030F0702030302020204" pitchFamily="66" charset="0"/>
                <a:cs typeface="Arial" panose="020B0604020202020204" pitchFamily="34" charset="0"/>
              </a:defRPr>
            </a:lvl2pPr>
            <a:lvl3pPr marL="1143000" indent="-228600">
              <a:defRPr sz="2000" b="1">
                <a:solidFill>
                  <a:schemeClr val="tx2"/>
                </a:solidFill>
                <a:latin typeface="Comic Sans MS" panose="030F0702030302020204" pitchFamily="66" charset="0"/>
                <a:cs typeface="Arial" panose="020B0604020202020204" pitchFamily="34" charset="0"/>
              </a:defRPr>
            </a:lvl3pPr>
            <a:lvl4pPr marL="1600200" indent="-228600">
              <a:defRPr sz="2000" b="1">
                <a:solidFill>
                  <a:schemeClr val="tx2"/>
                </a:solidFill>
                <a:latin typeface="Comic Sans MS" panose="030F0702030302020204" pitchFamily="66" charset="0"/>
                <a:cs typeface="Arial" panose="020B0604020202020204" pitchFamily="34" charset="0"/>
              </a:defRPr>
            </a:lvl4pPr>
            <a:lvl5pPr marL="2057400" indent="-228600">
              <a:defRPr sz="2000" b="1">
                <a:solidFill>
                  <a:schemeClr val="tx2"/>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9pPr>
          </a:lstStyle>
          <a:p>
            <a:fld id="{CAF1407B-9659-4B61-99AF-FD146AE52E0A}" type="datetime1">
              <a:rPr lang="en-US" altLang="en-US" sz="1200" b="0" smtClean="0">
                <a:solidFill>
                  <a:schemeClr val="accent2"/>
                </a:solidFill>
                <a:latin typeface="Garamond" panose="02020404030301010803" pitchFamily="18" charset="0"/>
              </a:rPr>
              <a:pPr/>
              <a:t>10/4/2019</a:t>
            </a:fld>
            <a:endParaRPr lang="en-US" altLang="en-US" sz="1200" b="0">
              <a:solidFill>
                <a:schemeClr val="accent2"/>
              </a:solidFill>
              <a:latin typeface="Garamond" panose="02020404030301010803" pitchFamily="18" charset="0"/>
            </a:endParaRPr>
          </a:p>
        </p:txBody>
      </p:sp>
      <p:sp>
        <p:nvSpPr>
          <p:cNvPr id="78851" name="Slide Number Placeholder 5"/>
          <p:cNvSpPr>
            <a:spLocks noGrp="1"/>
          </p:cNvSpPr>
          <p:nvPr>
            <p:ph type="sldNum" sz="quarter" idx="12"/>
          </p:nvPr>
        </p:nvSpPr>
        <p:spPr>
          <a:noFill/>
        </p:spPr>
        <p:txBody>
          <a:bodyPr/>
          <a:lstStyle>
            <a:lvl1pPr>
              <a:defRPr sz="2000" b="1">
                <a:solidFill>
                  <a:schemeClr val="tx2"/>
                </a:solidFill>
                <a:latin typeface="Comic Sans MS" panose="030F0702030302020204" pitchFamily="66" charset="0"/>
                <a:cs typeface="Arial" panose="020B0604020202020204" pitchFamily="34" charset="0"/>
              </a:defRPr>
            </a:lvl1pPr>
            <a:lvl2pPr marL="742950" indent="-285750">
              <a:defRPr sz="2000" b="1">
                <a:solidFill>
                  <a:schemeClr val="tx2"/>
                </a:solidFill>
                <a:latin typeface="Comic Sans MS" panose="030F0702030302020204" pitchFamily="66" charset="0"/>
                <a:cs typeface="Arial" panose="020B0604020202020204" pitchFamily="34" charset="0"/>
              </a:defRPr>
            </a:lvl2pPr>
            <a:lvl3pPr marL="1143000" indent="-228600">
              <a:defRPr sz="2000" b="1">
                <a:solidFill>
                  <a:schemeClr val="tx2"/>
                </a:solidFill>
                <a:latin typeface="Comic Sans MS" panose="030F0702030302020204" pitchFamily="66" charset="0"/>
                <a:cs typeface="Arial" panose="020B0604020202020204" pitchFamily="34" charset="0"/>
              </a:defRPr>
            </a:lvl3pPr>
            <a:lvl4pPr marL="1600200" indent="-228600">
              <a:defRPr sz="2000" b="1">
                <a:solidFill>
                  <a:schemeClr val="tx2"/>
                </a:solidFill>
                <a:latin typeface="Comic Sans MS" panose="030F0702030302020204" pitchFamily="66" charset="0"/>
                <a:cs typeface="Arial" panose="020B0604020202020204" pitchFamily="34" charset="0"/>
              </a:defRPr>
            </a:lvl4pPr>
            <a:lvl5pPr marL="2057400" indent="-228600">
              <a:defRPr sz="2000" b="1">
                <a:solidFill>
                  <a:schemeClr val="tx2"/>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9pPr>
          </a:lstStyle>
          <a:p>
            <a:fld id="{2783288B-406F-40A8-8344-9CAC776DA668}" type="slidenum">
              <a:rPr lang="en-US" altLang="en-US" sz="1200" b="0" smtClean="0">
                <a:solidFill>
                  <a:schemeClr val="accent2"/>
                </a:solidFill>
                <a:latin typeface="Garamond" panose="02020404030301010803" pitchFamily="18" charset="0"/>
              </a:rPr>
              <a:pPr/>
              <a:t>27</a:t>
            </a:fld>
            <a:endParaRPr lang="en-US" altLang="en-US" sz="1200" b="0">
              <a:solidFill>
                <a:schemeClr val="accent2"/>
              </a:solidFill>
              <a:latin typeface="Garamond" panose="02020404030301010803" pitchFamily="18" charset="0"/>
            </a:endParaRPr>
          </a:p>
        </p:txBody>
      </p:sp>
      <p:sp>
        <p:nvSpPr>
          <p:cNvPr id="78852" name="Rectangle 2"/>
          <p:cNvSpPr>
            <a:spLocks noGrp="1" noChangeArrowheads="1"/>
          </p:cNvSpPr>
          <p:nvPr>
            <p:ph type="title"/>
          </p:nvPr>
        </p:nvSpPr>
        <p:spPr/>
        <p:txBody>
          <a:bodyPr/>
          <a:lstStyle/>
          <a:p>
            <a:pPr eaLnBrk="1" hangingPunct="1"/>
            <a:r>
              <a:rPr lang="en-US" altLang="en-US"/>
              <a:t>In Garden Grooming</a:t>
            </a:r>
          </a:p>
        </p:txBody>
      </p:sp>
      <p:sp>
        <p:nvSpPr>
          <p:cNvPr id="78853" name="Rectangle 3"/>
          <p:cNvSpPr>
            <a:spLocks noGrp="1" noChangeArrowheads="1"/>
          </p:cNvSpPr>
          <p:nvPr>
            <p:ph type="body" idx="1"/>
          </p:nvPr>
        </p:nvSpPr>
        <p:spPr>
          <a:xfrm>
            <a:off x="5105400" y="1447800"/>
            <a:ext cx="3886200" cy="5105400"/>
          </a:xfrm>
        </p:spPr>
        <p:txBody>
          <a:bodyPr/>
          <a:lstStyle/>
          <a:p>
            <a:pPr eaLnBrk="1" hangingPunct="1"/>
            <a:r>
              <a:rPr lang="en-US" altLang="en-US" dirty="0"/>
              <a:t>You can “push” a crowded flower away from the stem by using spacers between the stalk.</a:t>
            </a:r>
          </a:p>
          <a:p>
            <a:pPr eaLnBrk="1" hangingPunct="1"/>
            <a:r>
              <a:rPr lang="en-US" altLang="en-US" dirty="0"/>
              <a:t>A good spacer is a piece of Styrofoam plate with a “V” cut out each end.</a:t>
            </a:r>
          </a:p>
          <a:p>
            <a:pPr eaLnBrk="1" hangingPunct="1"/>
            <a:r>
              <a:rPr lang="en-US" altLang="en-US" dirty="0"/>
              <a:t>Put the spacer on 5-days in advance and slide it down daily to increase separation.</a:t>
            </a:r>
          </a:p>
        </p:txBody>
      </p:sp>
      <p:pic>
        <p:nvPicPr>
          <p:cNvPr id="78854" name="Picture 4" descr="Groomed0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9400" y="1524000"/>
            <a:ext cx="2590800" cy="4876800"/>
          </a:xfrm>
          <a:prstGeom prst="rect">
            <a:avLst/>
          </a:prstGeom>
          <a:noFill/>
          <a:ln w="38100">
            <a:noFill/>
            <a:miter lim="800000"/>
            <a:headEnd/>
            <a:tailEnd/>
          </a:ln>
          <a:effectLst>
            <a:outerShdw blurRad="50800" dist="38100" dir="2700000" algn="tl">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993300"/>
                </a:solidFill>
                <a:miter lim="800000"/>
                <a:headEnd/>
                <a:tailEnd/>
              </a14:hiddenLine>
            </a:ext>
          </a:extLst>
        </p:spPr>
      </p:pic>
      <p:pic>
        <p:nvPicPr>
          <p:cNvPr id="78855" name="Picture 5" descr="Groomed000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981200"/>
            <a:ext cx="2762250" cy="4876800"/>
          </a:xfrm>
          <a:prstGeom prst="rect">
            <a:avLst/>
          </a:prstGeom>
          <a:noFill/>
          <a:ln w="38100">
            <a:noFill/>
            <a:miter lim="800000"/>
            <a:headEnd/>
            <a:tailEnd/>
          </a:ln>
          <a:effectLst>
            <a:outerShdw blurRad="50800" dist="38100" dir="2700000" algn="tl">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993300"/>
                </a:solidFill>
                <a:miter lim="800000"/>
                <a:headEnd/>
                <a:tailEnd/>
              </a14:hiddenLine>
            </a:ext>
          </a:extLst>
        </p:spPr>
      </p:pic>
      <p:sp>
        <p:nvSpPr>
          <p:cNvPr id="78856" name="Text Box 6"/>
          <p:cNvSpPr txBox="1">
            <a:spLocks noChangeArrowheads="1"/>
          </p:cNvSpPr>
          <p:nvPr/>
        </p:nvSpPr>
        <p:spPr bwMode="auto">
          <a:xfrm>
            <a:off x="2895600" y="6461125"/>
            <a:ext cx="2324100" cy="396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9933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a:defRPr sz="2000" b="1">
                <a:solidFill>
                  <a:schemeClr val="tx2"/>
                </a:solidFill>
                <a:latin typeface="Comic Sans MS" panose="030F0702030302020204" pitchFamily="66" charset="0"/>
                <a:cs typeface="Arial" panose="020B0604020202020204" pitchFamily="34" charset="0"/>
              </a:defRPr>
            </a:lvl1pPr>
            <a:lvl2pPr marL="742950" indent="-285750">
              <a:defRPr sz="2000" b="1">
                <a:solidFill>
                  <a:schemeClr val="tx2"/>
                </a:solidFill>
                <a:latin typeface="Comic Sans MS" panose="030F0702030302020204" pitchFamily="66" charset="0"/>
                <a:cs typeface="Arial" panose="020B0604020202020204" pitchFamily="34" charset="0"/>
              </a:defRPr>
            </a:lvl2pPr>
            <a:lvl3pPr marL="1143000" indent="-228600">
              <a:defRPr sz="2000" b="1">
                <a:solidFill>
                  <a:schemeClr val="tx2"/>
                </a:solidFill>
                <a:latin typeface="Comic Sans MS" panose="030F0702030302020204" pitchFamily="66" charset="0"/>
                <a:cs typeface="Arial" panose="020B0604020202020204" pitchFamily="34" charset="0"/>
              </a:defRPr>
            </a:lvl3pPr>
            <a:lvl4pPr marL="1600200" indent="-228600">
              <a:defRPr sz="2000" b="1">
                <a:solidFill>
                  <a:schemeClr val="tx2"/>
                </a:solidFill>
                <a:latin typeface="Comic Sans MS" panose="030F0702030302020204" pitchFamily="66" charset="0"/>
                <a:cs typeface="Arial" panose="020B0604020202020204" pitchFamily="34" charset="0"/>
              </a:defRPr>
            </a:lvl4pPr>
            <a:lvl5pPr marL="2057400" indent="-228600">
              <a:defRPr sz="2000" b="1">
                <a:solidFill>
                  <a:schemeClr val="tx2"/>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9pPr>
          </a:lstStyle>
          <a:p>
            <a:pPr algn="ctr" eaLnBrk="1" hangingPunct="1"/>
            <a:r>
              <a:rPr lang="en-US" altLang="en-US"/>
              <a:t>Pure As Gold, TB</a:t>
            </a:r>
          </a:p>
        </p:txBody>
      </p:sp>
      <p:sp>
        <p:nvSpPr>
          <p:cNvPr id="78857" name="Text Box 7"/>
          <p:cNvSpPr txBox="1">
            <a:spLocks noChangeArrowheads="1"/>
          </p:cNvSpPr>
          <p:nvPr/>
        </p:nvSpPr>
        <p:spPr bwMode="auto">
          <a:xfrm>
            <a:off x="990600" y="1600200"/>
            <a:ext cx="1860550" cy="396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9933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a:defRPr sz="2000" b="1">
                <a:solidFill>
                  <a:schemeClr val="tx2"/>
                </a:solidFill>
                <a:latin typeface="Comic Sans MS" panose="030F0702030302020204" pitchFamily="66" charset="0"/>
                <a:cs typeface="Arial" panose="020B0604020202020204" pitchFamily="34" charset="0"/>
              </a:defRPr>
            </a:lvl1pPr>
            <a:lvl2pPr marL="742950" indent="-285750">
              <a:defRPr sz="2000" b="1">
                <a:solidFill>
                  <a:schemeClr val="tx2"/>
                </a:solidFill>
                <a:latin typeface="Comic Sans MS" panose="030F0702030302020204" pitchFamily="66" charset="0"/>
                <a:cs typeface="Arial" panose="020B0604020202020204" pitchFamily="34" charset="0"/>
              </a:defRPr>
            </a:lvl2pPr>
            <a:lvl3pPr marL="1143000" indent="-228600">
              <a:defRPr sz="2000" b="1">
                <a:solidFill>
                  <a:schemeClr val="tx2"/>
                </a:solidFill>
                <a:latin typeface="Comic Sans MS" panose="030F0702030302020204" pitchFamily="66" charset="0"/>
                <a:cs typeface="Arial" panose="020B0604020202020204" pitchFamily="34" charset="0"/>
              </a:defRPr>
            </a:lvl3pPr>
            <a:lvl4pPr marL="1600200" indent="-228600">
              <a:defRPr sz="2000" b="1">
                <a:solidFill>
                  <a:schemeClr val="tx2"/>
                </a:solidFill>
                <a:latin typeface="Comic Sans MS" panose="030F0702030302020204" pitchFamily="66" charset="0"/>
                <a:cs typeface="Arial" panose="020B0604020202020204" pitchFamily="34" charset="0"/>
              </a:defRPr>
            </a:lvl4pPr>
            <a:lvl5pPr marL="2057400" indent="-228600">
              <a:defRPr sz="2000" b="1">
                <a:solidFill>
                  <a:schemeClr val="tx2"/>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9pPr>
          </a:lstStyle>
          <a:p>
            <a:pPr algn="ctr" eaLnBrk="1" hangingPunct="1"/>
            <a:r>
              <a:rPr lang="en-US" altLang="en-US"/>
              <a:t>My Kyala, TB</a:t>
            </a:r>
          </a:p>
        </p:txBody>
      </p:sp>
    </p:spTree>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Date Placeholder 3"/>
          <p:cNvSpPr>
            <a:spLocks noGrp="1"/>
          </p:cNvSpPr>
          <p:nvPr>
            <p:ph type="dt" sz="quarter" idx="10"/>
          </p:nvPr>
        </p:nvSpPr>
        <p:spPr>
          <a:noFill/>
        </p:spPr>
        <p:txBody>
          <a:bodyPr/>
          <a:lstStyle>
            <a:lvl1pPr>
              <a:defRPr sz="2000" b="1">
                <a:solidFill>
                  <a:schemeClr val="tx2"/>
                </a:solidFill>
                <a:latin typeface="Comic Sans MS" panose="030F0702030302020204" pitchFamily="66" charset="0"/>
                <a:cs typeface="Arial" panose="020B0604020202020204" pitchFamily="34" charset="0"/>
              </a:defRPr>
            </a:lvl1pPr>
            <a:lvl2pPr marL="742950" indent="-285750">
              <a:defRPr sz="2000" b="1">
                <a:solidFill>
                  <a:schemeClr val="tx2"/>
                </a:solidFill>
                <a:latin typeface="Comic Sans MS" panose="030F0702030302020204" pitchFamily="66" charset="0"/>
                <a:cs typeface="Arial" panose="020B0604020202020204" pitchFamily="34" charset="0"/>
              </a:defRPr>
            </a:lvl2pPr>
            <a:lvl3pPr marL="1143000" indent="-228600">
              <a:defRPr sz="2000" b="1">
                <a:solidFill>
                  <a:schemeClr val="tx2"/>
                </a:solidFill>
                <a:latin typeface="Comic Sans MS" panose="030F0702030302020204" pitchFamily="66" charset="0"/>
                <a:cs typeface="Arial" panose="020B0604020202020204" pitchFamily="34" charset="0"/>
              </a:defRPr>
            </a:lvl3pPr>
            <a:lvl4pPr marL="1600200" indent="-228600">
              <a:defRPr sz="2000" b="1">
                <a:solidFill>
                  <a:schemeClr val="tx2"/>
                </a:solidFill>
                <a:latin typeface="Comic Sans MS" panose="030F0702030302020204" pitchFamily="66" charset="0"/>
                <a:cs typeface="Arial" panose="020B0604020202020204" pitchFamily="34" charset="0"/>
              </a:defRPr>
            </a:lvl4pPr>
            <a:lvl5pPr marL="2057400" indent="-228600">
              <a:defRPr sz="2000" b="1">
                <a:solidFill>
                  <a:schemeClr val="tx2"/>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9pPr>
          </a:lstStyle>
          <a:p>
            <a:fld id="{4386A3AC-52C8-4D84-9BE7-AA551C27F062}" type="datetime1">
              <a:rPr lang="en-US" altLang="en-US" sz="1200" b="0" smtClean="0">
                <a:solidFill>
                  <a:schemeClr val="accent2"/>
                </a:solidFill>
                <a:latin typeface="Garamond" panose="02020404030301010803" pitchFamily="18" charset="0"/>
              </a:rPr>
              <a:pPr/>
              <a:t>10/4/2019</a:t>
            </a:fld>
            <a:endParaRPr lang="en-US" altLang="en-US" sz="1200" b="0">
              <a:solidFill>
                <a:schemeClr val="accent2"/>
              </a:solidFill>
              <a:latin typeface="Garamond" panose="02020404030301010803" pitchFamily="18" charset="0"/>
            </a:endParaRPr>
          </a:p>
        </p:txBody>
      </p:sp>
      <p:sp>
        <p:nvSpPr>
          <p:cNvPr id="80899" name="Slide Number Placeholder 5"/>
          <p:cNvSpPr>
            <a:spLocks noGrp="1"/>
          </p:cNvSpPr>
          <p:nvPr>
            <p:ph type="sldNum" sz="quarter" idx="12"/>
          </p:nvPr>
        </p:nvSpPr>
        <p:spPr>
          <a:noFill/>
        </p:spPr>
        <p:txBody>
          <a:bodyPr/>
          <a:lstStyle>
            <a:lvl1pPr>
              <a:defRPr sz="2000" b="1">
                <a:solidFill>
                  <a:schemeClr val="tx2"/>
                </a:solidFill>
                <a:latin typeface="Comic Sans MS" panose="030F0702030302020204" pitchFamily="66" charset="0"/>
                <a:cs typeface="Arial" panose="020B0604020202020204" pitchFamily="34" charset="0"/>
              </a:defRPr>
            </a:lvl1pPr>
            <a:lvl2pPr marL="742950" indent="-285750">
              <a:defRPr sz="2000" b="1">
                <a:solidFill>
                  <a:schemeClr val="tx2"/>
                </a:solidFill>
                <a:latin typeface="Comic Sans MS" panose="030F0702030302020204" pitchFamily="66" charset="0"/>
                <a:cs typeface="Arial" panose="020B0604020202020204" pitchFamily="34" charset="0"/>
              </a:defRPr>
            </a:lvl2pPr>
            <a:lvl3pPr marL="1143000" indent="-228600">
              <a:defRPr sz="2000" b="1">
                <a:solidFill>
                  <a:schemeClr val="tx2"/>
                </a:solidFill>
                <a:latin typeface="Comic Sans MS" panose="030F0702030302020204" pitchFamily="66" charset="0"/>
                <a:cs typeface="Arial" panose="020B0604020202020204" pitchFamily="34" charset="0"/>
              </a:defRPr>
            </a:lvl3pPr>
            <a:lvl4pPr marL="1600200" indent="-228600">
              <a:defRPr sz="2000" b="1">
                <a:solidFill>
                  <a:schemeClr val="tx2"/>
                </a:solidFill>
                <a:latin typeface="Comic Sans MS" panose="030F0702030302020204" pitchFamily="66" charset="0"/>
                <a:cs typeface="Arial" panose="020B0604020202020204" pitchFamily="34" charset="0"/>
              </a:defRPr>
            </a:lvl4pPr>
            <a:lvl5pPr marL="2057400" indent="-228600">
              <a:defRPr sz="2000" b="1">
                <a:solidFill>
                  <a:schemeClr val="tx2"/>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9pPr>
          </a:lstStyle>
          <a:p>
            <a:fld id="{D20EEF96-D14F-487C-AC11-E952F7A29587}" type="slidenum">
              <a:rPr lang="en-US" altLang="en-US" sz="1200" b="0" smtClean="0">
                <a:solidFill>
                  <a:schemeClr val="accent2"/>
                </a:solidFill>
                <a:latin typeface="Garamond" panose="02020404030301010803" pitchFamily="18" charset="0"/>
              </a:rPr>
              <a:pPr/>
              <a:t>28</a:t>
            </a:fld>
            <a:endParaRPr lang="en-US" altLang="en-US" sz="1200" b="0">
              <a:solidFill>
                <a:schemeClr val="accent2"/>
              </a:solidFill>
              <a:latin typeface="Garamond" panose="02020404030301010803" pitchFamily="18" charset="0"/>
            </a:endParaRPr>
          </a:p>
        </p:txBody>
      </p:sp>
      <p:sp>
        <p:nvSpPr>
          <p:cNvPr id="80900" name="Rectangle 2"/>
          <p:cNvSpPr>
            <a:spLocks noGrp="1" noChangeArrowheads="1"/>
          </p:cNvSpPr>
          <p:nvPr>
            <p:ph type="title"/>
          </p:nvPr>
        </p:nvSpPr>
        <p:spPr/>
        <p:txBody>
          <a:bodyPr/>
          <a:lstStyle/>
          <a:p>
            <a:pPr eaLnBrk="1" hangingPunct="1"/>
            <a:r>
              <a:rPr lang="en-US" altLang="en-US" sz="3800"/>
              <a:t>How to Hold a </a:t>
            </a:r>
            <a:br>
              <a:rPr lang="en-US" altLang="en-US" sz="3800"/>
            </a:br>
            <a:r>
              <a:rPr lang="en-US" altLang="en-US" sz="3800"/>
              <a:t>Bloom Back</a:t>
            </a:r>
          </a:p>
        </p:txBody>
      </p:sp>
      <p:sp>
        <p:nvSpPr>
          <p:cNvPr id="80901" name="Rectangle 3"/>
          <p:cNvSpPr>
            <a:spLocks noGrp="1" noChangeArrowheads="1"/>
          </p:cNvSpPr>
          <p:nvPr>
            <p:ph type="body" idx="1"/>
          </p:nvPr>
        </p:nvSpPr>
        <p:spPr>
          <a:xfrm>
            <a:off x="5029200" y="1905000"/>
            <a:ext cx="3962400" cy="4302125"/>
          </a:xfrm>
        </p:spPr>
        <p:txBody>
          <a:bodyPr/>
          <a:lstStyle/>
          <a:p>
            <a:pPr eaLnBrk="1" hangingPunct="1"/>
            <a:r>
              <a:rPr lang="en-US" altLang="en-US"/>
              <a:t>You can pin a paper towel around a closed (but almost opened) blossom to delay opening.  </a:t>
            </a:r>
          </a:p>
          <a:p>
            <a:pPr eaLnBrk="1" hangingPunct="1"/>
            <a:r>
              <a:rPr lang="en-US" altLang="en-US"/>
              <a:t>Transport the iris to the show the night before and then remove the paper towel.</a:t>
            </a:r>
          </a:p>
        </p:txBody>
      </p:sp>
      <p:pic>
        <p:nvPicPr>
          <p:cNvPr id="80902" name="Picture 5" descr="Wrapped Blossom 2007_04_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1600200"/>
            <a:ext cx="3619500" cy="4826000"/>
          </a:xfrm>
          <a:prstGeom prst="rect">
            <a:avLst/>
          </a:prstGeom>
          <a:noFill/>
          <a:ln w="38100">
            <a:noFill/>
            <a:miter lim="800000"/>
            <a:headEnd/>
            <a:tailEnd/>
          </a:ln>
          <a:effectLst>
            <a:outerShdw blurRad="50800" dist="38100" dir="2700000" algn="tl">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993300"/>
                </a:solidFill>
                <a:miter lim="800000"/>
                <a:headEnd/>
                <a:tailEnd/>
              </a14:hiddenLine>
            </a:ext>
          </a:extLst>
        </p:spPr>
      </p:pic>
    </p:spTree>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Date Placeholder 3"/>
          <p:cNvSpPr>
            <a:spLocks noGrp="1"/>
          </p:cNvSpPr>
          <p:nvPr>
            <p:ph type="dt" sz="quarter" idx="10"/>
          </p:nvPr>
        </p:nvSpPr>
        <p:spPr>
          <a:noFill/>
        </p:spPr>
        <p:txBody>
          <a:bodyPr/>
          <a:lstStyle>
            <a:lvl1pPr>
              <a:defRPr sz="2000" b="1">
                <a:solidFill>
                  <a:schemeClr val="tx2"/>
                </a:solidFill>
                <a:latin typeface="Comic Sans MS" panose="030F0702030302020204" pitchFamily="66" charset="0"/>
                <a:cs typeface="Arial" panose="020B0604020202020204" pitchFamily="34" charset="0"/>
              </a:defRPr>
            </a:lvl1pPr>
            <a:lvl2pPr marL="742950" indent="-285750">
              <a:defRPr sz="2000" b="1">
                <a:solidFill>
                  <a:schemeClr val="tx2"/>
                </a:solidFill>
                <a:latin typeface="Comic Sans MS" panose="030F0702030302020204" pitchFamily="66" charset="0"/>
                <a:cs typeface="Arial" panose="020B0604020202020204" pitchFamily="34" charset="0"/>
              </a:defRPr>
            </a:lvl2pPr>
            <a:lvl3pPr marL="1143000" indent="-228600">
              <a:defRPr sz="2000" b="1">
                <a:solidFill>
                  <a:schemeClr val="tx2"/>
                </a:solidFill>
                <a:latin typeface="Comic Sans MS" panose="030F0702030302020204" pitchFamily="66" charset="0"/>
                <a:cs typeface="Arial" panose="020B0604020202020204" pitchFamily="34" charset="0"/>
              </a:defRPr>
            </a:lvl3pPr>
            <a:lvl4pPr marL="1600200" indent="-228600">
              <a:defRPr sz="2000" b="1">
                <a:solidFill>
                  <a:schemeClr val="tx2"/>
                </a:solidFill>
                <a:latin typeface="Comic Sans MS" panose="030F0702030302020204" pitchFamily="66" charset="0"/>
                <a:cs typeface="Arial" panose="020B0604020202020204" pitchFamily="34" charset="0"/>
              </a:defRPr>
            </a:lvl4pPr>
            <a:lvl5pPr marL="2057400" indent="-228600">
              <a:defRPr sz="2000" b="1">
                <a:solidFill>
                  <a:schemeClr val="tx2"/>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9pPr>
          </a:lstStyle>
          <a:p>
            <a:fld id="{FF20939C-E583-49AF-92DB-159147F5C752}" type="datetime1">
              <a:rPr lang="en-US" altLang="en-US" sz="1200" b="0" smtClean="0">
                <a:solidFill>
                  <a:schemeClr val="accent2"/>
                </a:solidFill>
                <a:latin typeface="Garamond" panose="02020404030301010803" pitchFamily="18" charset="0"/>
              </a:rPr>
              <a:pPr/>
              <a:t>10/4/2019</a:t>
            </a:fld>
            <a:endParaRPr lang="en-US" altLang="en-US" sz="1200" b="0">
              <a:solidFill>
                <a:schemeClr val="accent2"/>
              </a:solidFill>
              <a:latin typeface="Garamond" panose="02020404030301010803" pitchFamily="18" charset="0"/>
            </a:endParaRPr>
          </a:p>
        </p:txBody>
      </p:sp>
      <p:sp>
        <p:nvSpPr>
          <p:cNvPr id="82947" name="Slide Number Placeholder 5"/>
          <p:cNvSpPr>
            <a:spLocks noGrp="1"/>
          </p:cNvSpPr>
          <p:nvPr>
            <p:ph type="sldNum" sz="quarter" idx="12"/>
          </p:nvPr>
        </p:nvSpPr>
        <p:spPr>
          <a:noFill/>
        </p:spPr>
        <p:txBody>
          <a:bodyPr/>
          <a:lstStyle>
            <a:lvl1pPr>
              <a:defRPr sz="2000" b="1">
                <a:solidFill>
                  <a:schemeClr val="tx2"/>
                </a:solidFill>
                <a:latin typeface="Comic Sans MS" panose="030F0702030302020204" pitchFamily="66" charset="0"/>
                <a:cs typeface="Arial" panose="020B0604020202020204" pitchFamily="34" charset="0"/>
              </a:defRPr>
            </a:lvl1pPr>
            <a:lvl2pPr marL="742950" indent="-285750">
              <a:defRPr sz="2000" b="1">
                <a:solidFill>
                  <a:schemeClr val="tx2"/>
                </a:solidFill>
                <a:latin typeface="Comic Sans MS" panose="030F0702030302020204" pitchFamily="66" charset="0"/>
                <a:cs typeface="Arial" panose="020B0604020202020204" pitchFamily="34" charset="0"/>
              </a:defRPr>
            </a:lvl2pPr>
            <a:lvl3pPr marL="1143000" indent="-228600">
              <a:defRPr sz="2000" b="1">
                <a:solidFill>
                  <a:schemeClr val="tx2"/>
                </a:solidFill>
                <a:latin typeface="Comic Sans MS" panose="030F0702030302020204" pitchFamily="66" charset="0"/>
                <a:cs typeface="Arial" panose="020B0604020202020204" pitchFamily="34" charset="0"/>
              </a:defRPr>
            </a:lvl3pPr>
            <a:lvl4pPr marL="1600200" indent="-228600">
              <a:defRPr sz="2000" b="1">
                <a:solidFill>
                  <a:schemeClr val="tx2"/>
                </a:solidFill>
                <a:latin typeface="Comic Sans MS" panose="030F0702030302020204" pitchFamily="66" charset="0"/>
                <a:cs typeface="Arial" panose="020B0604020202020204" pitchFamily="34" charset="0"/>
              </a:defRPr>
            </a:lvl4pPr>
            <a:lvl5pPr marL="2057400" indent="-228600">
              <a:defRPr sz="2000" b="1">
                <a:solidFill>
                  <a:schemeClr val="tx2"/>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9pPr>
          </a:lstStyle>
          <a:p>
            <a:fld id="{3497F1C4-BA81-4E21-9161-CDDBD7E34010}" type="slidenum">
              <a:rPr lang="en-US" altLang="en-US" sz="1200" b="0" smtClean="0">
                <a:solidFill>
                  <a:schemeClr val="accent2"/>
                </a:solidFill>
                <a:latin typeface="Garamond" panose="02020404030301010803" pitchFamily="18" charset="0"/>
              </a:rPr>
              <a:pPr/>
              <a:t>29</a:t>
            </a:fld>
            <a:endParaRPr lang="en-US" altLang="en-US" sz="1200" b="0">
              <a:solidFill>
                <a:schemeClr val="accent2"/>
              </a:solidFill>
              <a:latin typeface="Garamond" panose="02020404030301010803" pitchFamily="18" charset="0"/>
            </a:endParaRPr>
          </a:p>
        </p:txBody>
      </p:sp>
      <p:sp>
        <p:nvSpPr>
          <p:cNvPr id="82948" name="Rectangle 2"/>
          <p:cNvSpPr>
            <a:spLocks noGrp="1" noChangeArrowheads="1"/>
          </p:cNvSpPr>
          <p:nvPr>
            <p:ph type="title"/>
          </p:nvPr>
        </p:nvSpPr>
        <p:spPr/>
        <p:txBody>
          <a:bodyPr/>
          <a:lstStyle/>
          <a:p>
            <a:pPr eaLnBrk="1" hangingPunct="1"/>
            <a:r>
              <a:rPr lang="en-US" altLang="en-US"/>
              <a:t>Refrigerator</a:t>
            </a:r>
          </a:p>
        </p:txBody>
      </p:sp>
      <p:sp>
        <p:nvSpPr>
          <p:cNvPr id="82949" name="Rectangle 3"/>
          <p:cNvSpPr>
            <a:spLocks noGrp="1" noChangeArrowheads="1"/>
          </p:cNvSpPr>
          <p:nvPr>
            <p:ph type="body" idx="1"/>
          </p:nvPr>
        </p:nvSpPr>
        <p:spPr>
          <a:xfrm>
            <a:off x="5638800" y="1295400"/>
            <a:ext cx="3352800" cy="4911725"/>
          </a:xfrm>
        </p:spPr>
        <p:txBody>
          <a:bodyPr/>
          <a:lstStyle/>
          <a:p>
            <a:pPr eaLnBrk="1" hangingPunct="1">
              <a:lnSpc>
                <a:spcPct val="90000"/>
              </a:lnSpc>
            </a:pPr>
            <a:r>
              <a:rPr lang="en-US" altLang="en-US"/>
              <a:t>Who needs a fridge nowadays with take out?  </a:t>
            </a:r>
          </a:p>
          <a:p>
            <a:pPr eaLnBrk="1" hangingPunct="1">
              <a:lnSpc>
                <a:spcPct val="90000"/>
              </a:lnSpc>
            </a:pPr>
            <a:r>
              <a:rPr lang="en-US" altLang="en-US"/>
              <a:t>Just clean out the food and put in the flowers to delay blooming.</a:t>
            </a:r>
          </a:p>
          <a:p>
            <a:pPr eaLnBrk="1" hangingPunct="1">
              <a:lnSpc>
                <a:spcPct val="90000"/>
              </a:lnSpc>
            </a:pPr>
            <a:r>
              <a:rPr lang="en-US" altLang="en-US"/>
              <a:t>You will have to judge carefully when to remove the flowers so they can open by show time.</a:t>
            </a:r>
          </a:p>
        </p:txBody>
      </p:sp>
      <p:pic>
        <p:nvPicPr>
          <p:cNvPr id="82950" name="Picture 4" descr="Jones_Refrig_FlwrsWe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600200"/>
            <a:ext cx="4902200" cy="4572000"/>
          </a:xfrm>
          <a:prstGeom prst="rect">
            <a:avLst/>
          </a:prstGeom>
          <a:noFill/>
          <a:ln w="38100">
            <a:noFill/>
            <a:miter lim="800000"/>
            <a:headEnd/>
            <a:tailEnd/>
          </a:ln>
          <a:effectLst>
            <a:outerShdw blurRad="50800" dist="38100" dir="2700000" algn="tl">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993300"/>
                </a:solidFill>
                <a:miter lim="800000"/>
                <a:headEnd/>
                <a:tailEnd/>
              </a14:hiddenLine>
            </a:ext>
          </a:extLst>
        </p:spPr>
      </p:pic>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Date Placeholder 3"/>
          <p:cNvSpPr>
            <a:spLocks noGrp="1"/>
          </p:cNvSpPr>
          <p:nvPr>
            <p:ph type="dt" sz="quarter" idx="10"/>
          </p:nvPr>
        </p:nvSpPr>
        <p:spPr>
          <a:noFill/>
        </p:spPr>
        <p:txBody>
          <a:bodyPr/>
          <a:lstStyle>
            <a:lvl1pPr>
              <a:defRPr sz="2000" b="1">
                <a:solidFill>
                  <a:schemeClr val="tx2"/>
                </a:solidFill>
                <a:latin typeface="Comic Sans MS" panose="030F0702030302020204" pitchFamily="66" charset="0"/>
                <a:cs typeface="Arial" panose="020B0604020202020204" pitchFamily="34" charset="0"/>
              </a:defRPr>
            </a:lvl1pPr>
            <a:lvl2pPr marL="742950" indent="-285750">
              <a:defRPr sz="2000" b="1">
                <a:solidFill>
                  <a:schemeClr val="tx2"/>
                </a:solidFill>
                <a:latin typeface="Comic Sans MS" panose="030F0702030302020204" pitchFamily="66" charset="0"/>
                <a:cs typeface="Arial" panose="020B0604020202020204" pitchFamily="34" charset="0"/>
              </a:defRPr>
            </a:lvl2pPr>
            <a:lvl3pPr marL="1143000" indent="-228600">
              <a:defRPr sz="2000" b="1">
                <a:solidFill>
                  <a:schemeClr val="tx2"/>
                </a:solidFill>
                <a:latin typeface="Comic Sans MS" panose="030F0702030302020204" pitchFamily="66" charset="0"/>
                <a:cs typeface="Arial" panose="020B0604020202020204" pitchFamily="34" charset="0"/>
              </a:defRPr>
            </a:lvl3pPr>
            <a:lvl4pPr marL="1600200" indent="-228600">
              <a:defRPr sz="2000" b="1">
                <a:solidFill>
                  <a:schemeClr val="tx2"/>
                </a:solidFill>
                <a:latin typeface="Comic Sans MS" panose="030F0702030302020204" pitchFamily="66" charset="0"/>
                <a:cs typeface="Arial" panose="020B0604020202020204" pitchFamily="34" charset="0"/>
              </a:defRPr>
            </a:lvl4pPr>
            <a:lvl5pPr marL="2057400" indent="-228600">
              <a:defRPr sz="2000" b="1">
                <a:solidFill>
                  <a:schemeClr val="tx2"/>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9pPr>
          </a:lstStyle>
          <a:p>
            <a:fld id="{EA780D48-CEA9-43CB-B677-96A83992F084}" type="datetime1">
              <a:rPr lang="en-US" altLang="en-US" sz="1200" b="0" smtClean="0">
                <a:solidFill>
                  <a:schemeClr val="accent2"/>
                </a:solidFill>
                <a:latin typeface="Garamond" panose="02020404030301010803" pitchFamily="18" charset="0"/>
              </a:rPr>
              <a:pPr/>
              <a:t>10/4/2019</a:t>
            </a:fld>
            <a:endParaRPr lang="en-US" altLang="en-US" sz="1200" b="0">
              <a:solidFill>
                <a:schemeClr val="accent2"/>
              </a:solidFill>
              <a:latin typeface="Garamond" panose="02020404030301010803" pitchFamily="18" charset="0"/>
            </a:endParaRPr>
          </a:p>
        </p:txBody>
      </p:sp>
      <p:sp>
        <p:nvSpPr>
          <p:cNvPr id="31747" name="Slide Number Placeholder 5"/>
          <p:cNvSpPr>
            <a:spLocks noGrp="1"/>
          </p:cNvSpPr>
          <p:nvPr>
            <p:ph type="sldNum" sz="quarter" idx="12"/>
          </p:nvPr>
        </p:nvSpPr>
        <p:spPr>
          <a:noFill/>
        </p:spPr>
        <p:txBody>
          <a:bodyPr/>
          <a:lstStyle>
            <a:lvl1pPr>
              <a:defRPr sz="2000" b="1">
                <a:solidFill>
                  <a:schemeClr val="tx2"/>
                </a:solidFill>
                <a:latin typeface="Comic Sans MS" panose="030F0702030302020204" pitchFamily="66" charset="0"/>
                <a:cs typeface="Arial" panose="020B0604020202020204" pitchFamily="34" charset="0"/>
              </a:defRPr>
            </a:lvl1pPr>
            <a:lvl2pPr marL="742950" indent="-285750">
              <a:defRPr sz="2000" b="1">
                <a:solidFill>
                  <a:schemeClr val="tx2"/>
                </a:solidFill>
                <a:latin typeface="Comic Sans MS" panose="030F0702030302020204" pitchFamily="66" charset="0"/>
                <a:cs typeface="Arial" panose="020B0604020202020204" pitchFamily="34" charset="0"/>
              </a:defRPr>
            </a:lvl2pPr>
            <a:lvl3pPr marL="1143000" indent="-228600">
              <a:defRPr sz="2000" b="1">
                <a:solidFill>
                  <a:schemeClr val="tx2"/>
                </a:solidFill>
                <a:latin typeface="Comic Sans MS" panose="030F0702030302020204" pitchFamily="66" charset="0"/>
                <a:cs typeface="Arial" panose="020B0604020202020204" pitchFamily="34" charset="0"/>
              </a:defRPr>
            </a:lvl3pPr>
            <a:lvl4pPr marL="1600200" indent="-228600">
              <a:defRPr sz="2000" b="1">
                <a:solidFill>
                  <a:schemeClr val="tx2"/>
                </a:solidFill>
                <a:latin typeface="Comic Sans MS" panose="030F0702030302020204" pitchFamily="66" charset="0"/>
                <a:cs typeface="Arial" panose="020B0604020202020204" pitchFamily="34" charset="0"/>
              </a:defRPr>
            </a:lvl4pPr>
            <a:lvl5pPr marL="2057400" indent="-228600">
              <a:defRPr sz="2000" b="1">
                <a:solidFill>
                  <a:schemeClr val="tx2"/>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9pPr>
          </a:lstStyle>
          <a:p>
            <a:fld id="{B0A6E024-EB60-43E8-8BC0-92F7772713CB}" type="slidenum">
              <a:rPr lang="en-US" altLang="en-US" sz="1200" b="0" smtClean="0">
                <a:solidFill>
                  <a:schemeClr val="accent2"/>
                </a:solidFill>
                <a:latin typeface="Garamond" panose="02020404030301010803" pitchFamily="18" charset="0"/>
              </a:rPr>
              <a:pPr/>
              <a:t>3</a:t>
            </a:fld>
            <a:endParaRPr lang="en-US" altLang="en-US" sz="1200" b="0">
              <a:solidFill>
                <a:schemeClr val="accent2"/>
              </a:solidFill>
              <a:latin typeface="Garamond" panose="02020404030301010803" pitchFamily="18" charset="0"/>
            </a:endParaRPr>
          </a:p>
        </p:txBody>
      </p:sp>
      <p:pic>
        <p:nvPicPr>
          <p:cNvPr id="31748" name="Picture 16" descr="Picture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1835150"/>
            <a:ext cx="2481263" cy="5022850"/>
          </a:xfrm>
          <a:prstGeom prst="rect">
            <a:avLst/>
          </a:prstGeom>
          <a:noFill/>
          <a:ln>
            <a:noFill/>
          </a:ln>
          <a:effectLst>
            <a:outerShdw blurRad="50800" dist="38100" dir="2700000" algn="tl">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9" name="Picture 15" descr="Picture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971800"/>
            <a:ext cx="2371725" cy="3886200"/>
          </a:xfrm>
          <a:prstGeom prst="rect">
            <a:avLst/>
          </a:prstGeom>
          <a:noFill/>
          <a:ln>
            <a:noFill/>
          </a:ln>
          <a:effectLst>
            <a:outerShdw blurRad="50800" dist="38100" dir="2700000" algn="tl">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50" name="Rectangle 2"/>
          <p:cNvSpPr>
            <a:spLocks noGrp="1" noChangeArrowheads="1"/>
          </p:cNvSpPr>
          <p:nvPr>
            <p:ph type="title"/>
          </p:nvPr>
        </p:nvSpPr>
        <p:spPr>
          <a:xfrm>
            <a:off x="4572000" y="304800"/>
            <a:ext cx="4114800" cy="1322388"/>
          </a:xfrm>
        </p:spPr>
        <p:txBody>
          <a:bodyPr/>
          <a:lstStyle/>
          <a:p>
            <a:pPr eaLnBrk="1" hangingPunct="1"/>
            <a:r>
              <a:rPr lang="en-US" altLang="en-US"/>
              <a:t>Outline</a:t>
            </a:r>
          </a:p>
        </p:txBody>
      </p:sp>
      <p:sp>
        <p:nvSpPr>
          <p:cNvPr id="31751" name="Rectangle 3"/>
          <p:cNvSpPr>
            <a:spLocks noGrp="1" noChangeArrowheads="1"/>
          </p:cNvSpPr>
          <p:nvPr>
            <p:ph type="body" idx="1"/>
          </p:nvPr>
        </p:nvSpPr>
        <p:spPr>
          <a:xfrm>
            <a:off x="5029200" y="1371600"/>
            <a:ext cx="3962400" cy="5334000"/>
          </a:xfrm>
          <a:noFill/>
        </p:spPr>
        <p:txBody>
          <a:bodyPr/>
          <a:lstStyle/>
          <a:p>
            <a:pPr eaLnBrk="1" hangingPunct="1"/>
            <a:r>
              <a:rPr lang="en-US" altLang="en-US"/>
              <a:t>What the judges want/don’t want</a:t>
            </a:r>
          </a:p>
          <a:p>
            <a:pPr eaLnBrk="1" hangingPunct="1"/>
            <a:r>
              <a:rPr lang="en-US" altLang="en-US"/>
              <a:t>Selecting Irises</a:t>
            </a:r>
          </a:p>
          <a:p>
            <a:pPr eaLnBrk="1" hangingPunct="1"/>
            <a:r>
              <a:rPr lang="en-US" altLang="en-US"/>
              <a:t>Grooming Irises in the Garden</a:t>
            </a:r>
          </a:p>
          <a:p>
            <a:pPr eaLnBrk="1" hangingPunct="1"/>
            <a:r>
              <a:rPr lang="en-US" altLang="en-US"/>
              <a:t>Transporting Irises </a:t>
            </a:r>
          </a:p>
          <a:p>
            <a:pPr eaLnBrk="1" hangingPunct="1"/>
            <a:r>
              <a:rPr lang="en-US" altLang="en-US"/>
              <a:t>Equipment </a:t>
            </a:r>
          </a:p>
          <a:p>
            <a:pPr eaLnBrk="1" hangingPunct="1"/>
            <a:r>
              <a:rPr lang="en-US" altLang="en-US"/>
              <a:t>Grooming Irises at the show</a:t>
            </a:r>
          </a:p>
          <a:p>
            <a:pPr eaLnBrk="1" hangingPunct="1"/>
            <a:r>
              <a:rPr lang="en-US" altLang="en-US"/>
              <a:t>Specific grooming methods for the different sections.</a:t>
            </a:r>
          </a:p>
          <a:p>
            <a:pPr eaLnBrk="1" hangingPunct="1"/>
            <a:endParaRPr lang="en-US" altLang="en-US"/>
          </a:p>
        </p:txBody>
      </p:sp>
      <p:pic>
        <p:nvPicPr>
          <p:cNvPr id="31752" name="Picture 11" descr="My Vase2007_04_15"/>
          <p:cNvPicPr>
            <a:picLocks noChangeAspect="1" noChangeArrowheads="1"/>
          </p:cNvPicPr>
          <p:nvPr/>
        </p:nvPicPr>
        <p:blipFill>
          <a:blip r:embed="rId5">
            <a:extLst>
              <a:ext uri="{28A0092B-C50C-407E-A947-70E740481C1C}">
                <a14:useLocalDpi xmlns:a14="http://schemas.microsoft.com/office/drawing/2010/main" val="0"/>
              </a:ext>
            </a:extLst>
          </a:blip>
          <a:srcRect b="14583"/>
          <a:stretch>
            <a:fillRect/>
          </a:stretch>
        </p:blipFill>
        <p:spPr bwMode="auto">
          <a:xfrm>
            <a:off x="0" y="-152400"/>
            <a:ext cx="2286000" cy="3124200"/>
          </a:xfrm>
          <a:prstGeom prst="rect">
            <a:avLst/>
          </a:prstGeom>
          <a:noFill/>
          <a:ln w="38100">
            <a:noFill/>
            <a:miter lim="800000"/>
            <a:headEnd/>
            <a:tailEnd/>
          </a:ln>
          <a:effectLst>
            <a:outerShdw blurRad="50800" dist="38100" dir="2700000" algn="tl">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993300"/>
                </a:solidFill>
                <a:miter lim="800000"/>
                <a:headEnd/>
                <a:tailEnd/>
              </a14:hiddenLine>
            </a:ext>
          </a:extLst>
        </p:spPr>
      </p:pic>
      <p:sp>
        <p:nvSpPr>
          <p:cNvPr id="31753" name="Text Box 8"/>
          <p:cNvSpPr txBox="1">
            <a:spLocks noChangeArrowheads="1"/>
          </p:cNvSpPr>
          <p:nvPr/>
        </p:nvSpPr>
        <p:spPr bwMode="auto">
          <a:xfrm>
            <a:off x="2438400" y="6156325"/>
            <a:ext cx="2251075"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40161" dir="20493903" algn="ctr" rotWithShape="0">
                    <a:srgbClr val="BC5E00">
                      <a:alpha val="50000"/>
                    </a:srgbClr>
                  </a:outerShdw>
                </a:effectLst>
              </a14:hiddenEffects>
            </a:ext>
          </a:extLst>
        </p:spPr>
        <p:txBody>
          <a:bodyPr wrap="none">
            <a:spAutoFit/>
          </a:bodyPr>
          <a:lstStyle>
            <a:lvl1pPr>
              <a:defRPr sz="2000" b="1">
                <a:solidFill>
                  <a:schemeClr val="tx2"/>
                </a:solidFill>
                <a:latin typeface="Comic Sans MS" panose="030F0702030302020204" pitchFamily="66" charset="0"/>
                <a:cs typeface="Arial" panose="020B0604020202020204" pitchFamily="34" charset="0"/>
              </a:defRPr>
            </a:lvl1pPr>
            <a:lvl2pPr marL="742950" indent="-285750">
              <a:defRPr sz="2000" b="1">
                <a:solidFill>
                  <a:schemeClr val="tx2"/>
                </a:solidFill>
                <a:latin typeface="Comic Sans MS" panose="030F0702030302020204" pitchFamily="66" charset="0"/>
                <a:cs typeface="Arial" panose="020B0604020202020204" pitchFamily="34" charset="0"/>
              </a:defRPr>
            </a:lvl2pPr>
            <a:lvl3pPr marL="1143000" indent="-228600">
              <a:defRPr sz="2000" b="1">
                <a:solidFill>
                  <a:schemeClr val="tx2"/>
                </a:solidFill>
                <a:latin typeface="Comic Sans MS" panose="030F0702030302020204" pitchFamily="66" charset="0"/>
                <a:cs typeface="Arial" panose="020B0604020202020204" pitchFamily="34" charset="0"/>
              </a:defRPr>
            </a:lvl3pPr>
            <a:lvl4pPr marL="1600200" indent="-228600">
              <a:defRPr sz="2000" b="1">
                <a:solidFill>
                  <a:schemeClr val="tx2"/>
                </a:solidFill>
                <a:latin typeface="Comic Sans MS" panose="030F0702030302020204" pitchFamily="66" charset="0"/>
                <a:cs typeface="Arial" panose="020B0604020202020204" pitchFamily="34" charset="0"/>
              </a:defRPr>
            </a:lvl4pPr>
            <a:lvl5pPr marL="2057400" indent="-228600">
              <a:defRPr sz="2000" b="1">
                <a:solidFill>
                  <a:schemeClr val="tx2"/>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9pPr>
          </a:lstStyle>
          <a:p>
            <a:pPr algn="ctr" eaLnBrk="1" hangingPunct="1"/>
            <a:r>
              <a:rPr lang="en-US" altLang="en-US"/>
              <a:t>Golden Panther, </a:t>
            </a:r>
          </a:p>
          <a:p>
            <a:pPr algn="ctr" eaLnBrk="1" hangingPunct="1"/>
            <a:r>
              <a:rPr lang="en-US" altLang="en-US"/>
              <a:t>TB</a:t>
            </a:r>
          </a:p>
        </p:txBody>
      </p:sp>
      <p:pic>
        <p:nvPicPr>
          <p:cNvPr id="31754" name="Picture 14" descr="Spacers 2007_04_13c"/>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62200" y="-152400"/>
            <a:ext cx="2362200" cy="2106613"/>
          </a:xfrm>
          <a:prstGeom prst="rect">
            <a:avLst/>
          </a:prstGeom>
          <a:noFill/>
          <a:ln w="38100">
            <a:noFill/>
            <a:miter lim="800000"/>
            <a:headEnd/>
            <a:tailEnd/>
          </a:ln>
          <a:effectLst>
            <a:outerShdw blurRad="50800" dist="38100" dir="2700000" algn="tl">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993300"/>
                </a:solidFill>
                <a:miter lim="800000"/>
                <a:headEnd/>
                <a:tailEnd/>
              </a14:hiddenLine>
            </a:ext>
          </a:extLst>
        </p:spPr>
      </p:pic>
    </p:spTree>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Date Placeholder 3"/>
          <p:cNvSpPr>
            <a:spLocks noGrp="1"/>
          </p:cNvSpPr>
          <p:nvPr>
            <p:ph type="dt" sz="quarter" idx="10"/>
          </p:nvPr>
        </p:nvSpPr>
        <p:spPr>
          <a:noFill/>
        </p:spPr>
        <p:txBody>
          <a:bodyPr/>
          <a:lstStyle>
            <a:lvl1pPr>
              <a:defRPr sz="2000" b="1">
                <a:solidFill>
                  <a:schemeClr val="tx2"/>
                </a:solidFill>
                <a:latin typeface="Comic Sans MS" panose="030F0702030302020204" pitchFamily="66" charset="0"/>
                <a:cs typeface="Arial" panose="020B0604020202020204" pitchFamily="34" charset="0"/>
              </a:defRPr>
            </a:lvl1pPr>
            <a:lvl2pPr marL="742950" indent="-285750">
              <a:defRPr sz="2000" b="1">
                <a:solidFill>
                  <a:schemeClr val="tx2"/>
                </a:solidFill>
                <a:latin typeface="Comic Sans MS" panose="030F0702030302020204" pitchFamily="66" charset="0"/>
                <a:cs typeface="Arial" panose="020B0604020202020204" pitchFamily="34" charset="0"/>
              </a:defRPr>
            </a:lvl2pPr>
            <a:lvl3pPr marL="1143000" indent="-228600">
              <a:defRPr sz="2000" b="1">
                <a:solidFill>
                  <a:schemeClr val="tx2"/>
                </a:solidFill>
                <a:latin typeface="Comic Sans MS" panose="030F0702030302020204" pitchFamily="66" charset="0"/>
                <a:cs typeface="Arial" panose="020B0604020202020204" pitchFamily="34" charset="0"/>
              </a:defRPr>
            </a:lvl3pPr>
            <a:lvl4pPr marL="1600200" indent="-228600">
              <a:defRPr sz="2000" b="1">
                <a:solidFill>
                  <a:schemeClr val="tx2"/>
                </a:solidFill>
                <a:latin typeface="Comic Sans MS" panose="030F0702030302020204" pitchFamily="66" charset="0"/>
                <a:cs typeface="Arial" panose="020B0604020202020204" pitchFamily="34" charset="0"/>
              </a:defRPr>
            </a:lvl4pPr>
            <a:lvl5pPr marL="2057400" indent="-228600">
              <a:defRPr sz="2000" b="1">
                <a:solidFill>
                  <a:schemeClr val="tx2"/>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9pPr>
          </a:lstStyle>
          <a:p>
            <a:fld id="{FD5CFBDE-85B5-4D81-AFC3-E7939EAF63C3}" type="datetime1">
              <a:rPr lang="en-US" altLang="en-US" sz="1200" b="0" smtClean="0">
                <a:solidFill>
                  <a:schemeClr val="accent2"/>
                </a:solidFill>
                <a:latin typeface="Garamond" panose="02020404030301010803" pitchFamily="18" charset="0"/>
              </a:rPr>
              <a:pPr/>
              <a:t>10/4/2019</a:t>
            </a:fld>
            <a:endParaRPr lang="en-US" altLang="en-US" sz="1200" b="0">
              <a:solidFill>
                <a:schemeClr val="accent2"/>
              </a:solidFill>
              <a:latin typeface="Garamond" panose="02020404030301010803" pitchFamily="18" charset="0"/>
            </a:endParaRPr>
          </a:p>
        </p:txBody>
      </p:sp>
      <p:sp>
        <p:nvSpPr>
          <p:cNvPr id="84995" name="Slide Number Placeholder 5"/>
          <p:cNvSpPr>
            <a:spLocks noGrp="1"/>
          </p:cNvSpPr>
          <p:nvPr>
            <p:ph type="sldNum" sz="quarter" idx="12"/>
          </p:nvPr>
        </p:nvSpPr>
        <p:spPr>
          <a:noFill/>
        </p:spPr>
        <p:txBody>
          <a:bodyPr/>
          <a:lstStyle>
            <a:lvl1pPr>
              <a:defRPr sz="2000" b="1">
                <a:solidFill>
                  <a:schemeClr val="tx2"/>
                </a:solidFill>
                <a:latin typeface="Comic Sans MS" panose="030F0702030302020204" pitchFamily="66" charset="0"/>
                <a:cs typeface="Arial" panose="020B0604020202020204" pitchFamily="34" charset="0"/>
              </a:defRPr>
            </a:lvl1pPr>
            <a:lvl2pPr marL="742950" indent="-285750">
              <a:defRPr sz="2000" b="1">
                <a:solidFill>
                  <a:schemeClr val="tx2"/>
                </a:solidFill>
                <a:latin typeface="Comic Sans MS" panose="030F0702030302020204" pitchFamily="66" charset="0"/>
                <a:cs typeface="Arial" panose="020B0604020202020204" pitchFamily="34" charset="0"/>
              </a:defRPr>
            </a:lvl2pPr>
            <a:lvl3pPr marL="1143000" indent="-228600">
              <a:defRPr sz="2000" b="1">
                <a:solidFill>
                  <a:schemeClr val="tx2"/>
                </a:solidFill>
                <a:latin typeface="Comic Sans MS" panose="030F0702030302020204" pitchFamily="66" charset="0"/>
                <a:cs typeface="Arial" panose="020B0604020202020204" pitchFamily="34" charset="0"/>
              </a:defRPr>
            </a:lvl3pPr>
            <a:lvl4pPr marL="1600200" indent="-228600">
              <a:defRPr sz="2000" b="1">
                <a:solidFill>
                  <a:schemeClr val="tx2"/>
                </a:solidFill>
                <a:latin typeface="Comic Sans MS" panose="030F0702030302020204" pitchFamily="66" charset="0"/>
                <a:cs typeface="Arial" panose="020B0604020202020204" pitchFamily="34" charset="0"/>
              </a:defRPr>
            </a:lvl4pPr>
            <a:lvl5pPr marL="2057400" indent="-228600">
              <a:defRPr sz="2000" b="1">
                <a:solidFill>
                  <a:schemeClr val="tx2"/>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9pPr>
          </a:lstStyle>
          <a:p>
            <a:fld id="{D1E4DB77-A45F-43CB-BD90-00E71F971F5E}" type="slidenum">
              <a:rPr lang="en-US" altLang="en-US" sz="1200" b="0" smtClean="0">
                <a:solidFill>
                  <a:schemeClr val="accent2"/>
                </a:solidFill>
                <a:latin typeface="Garamond" panose="02020404030301010803" pitchFamily="18" charset="0"/>
              </a:rPr>
              <a:pPr/>
              <a:t>30</a:t>
            </a:fld>
            <a:endParaRPr lang="en-US" altLang="en-US" sz="1200" b="0">
              <a:solidFill>
                <a:schemeClr val="accent2"/>
              </a:solidFill>
              <a:latin typeface="Garamond" panose="02020404030301010803" pitchFamily="18" charset="0"/>
            </a:endParaRPr>
          </a:p>
        </p:txBody>
      </p:sp>
      <p:sp>
        <p:nvSpPr>
          <p:cNvPr id="84996" name="Rectangle 2"/>
          <p:cNvSpPr>
            <a:spLocks noGrp="1" noChangeArrowheads="1"/>
          </p:cNvSpPr>
          <p:nvPr>
            <p:ph type="title"/>
          </p:nvPr>
        </p:nvSpPr>
        <p:spPr/>
        <p:txBody>
          <a:bodyPr/>
          <a:lstStyle/>
          <a:p>
            <a:pPr eaLnBrk="1" hangingPunct="1"/>
            <a:r>
              <a:rPr lang="en-US" altLang="en-US" sz="3800"/>
              <a:t>How To Push A Bloom Forward </a:t>
            </a:r>
          </a:p>
        </p:txBody>
      </p:sp>
      <p:sp>
        <p:nvSpPr>
          <p:cNvPr id="84997" name="Rectangle 3"/>
          <p:cNvSpPr>
            <a:spLocks noGrp="1" noChangeArrowheads="1"/>
          </p:cNvSpPr>
          <p:nvPr>
            <p:ph type="body" idx="1"/>
          </p:nvPr>
        </p:nvSpPr>
        <p:spPr>
          <a:xfrm>
            <a:off x="4724400" y="1905000"/>
            <a:ext cx="4267200" cy="4302125"/>
          </a:xfrm>
        </p:spPr>
        <p:txBody>
          <a:bodyPr/>
          <a:lstStyle/>
          <a:p>
            <a:pPr eaLnBrk="1" hangingPunct="1"/>
            <a:r>
              <a:rPr lang="en-US" altLang="en-US"/>
              <a:t>Sometimes watering will spur irises to bloom earlier (especially if it has been dry). </a:t>
            </a:r>
          </a:p>
          <a:p>
            <a:pPr eaLnBrk="1" hangingPunct="1"/>
            <a:r>
              <a:rPr lang="en-US" altLang="en-US"/>
              <a:t>Some varieties with color showing can be forced to bloom a few days earlier by cutting the stalk and placing in a warm and humid area. </a:t>
            </a:r>
          </a:p>
        </p:txBody>
      </p:sp>
    </p:spTree>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Date Placeholder 3"/>
          <p:cNvSpPr>
            <a:spLocks noGrp="1"/>
          </p:cNvSpPr>
          <p:nvPr>
            <p:ph type="dt" sz="quarter" idx="10"/>
          </p:nvPr>
        </p:nvSpPr>
        <p:spPr>
          <a:noFill/>
        </p:spPr>
        <p:txBody>
          <a:bodyPr/>
          <a:lstStyle>
            <a:lvl1pPr>
              <a:defRPr sz="2000" b="1">
                <a:solidFill>
                  <a:schemeClr val="tx2"/>
                </a:solidFill>
                <a:latin typeface="Comic Sans MS" panose="030F0702030302020204" pitchFamily="66" charset="0"/>
                <a:cs typeface="Arial" panose="020B0604020202020204" pitchFamily="34" charset="0"/>
              </a:defRPr>
            </a:lvl1pPr>
            <a:lvl2pPr marL="742950" indent="-285750">
              <a:defRPr sz="2000" b="1">
                <a:solidFill>
                  <a:schemeClr val="tx2"/>
                </a:solidFill>
                <a:latin typeface="Comic Sans MS" panose="030F0702030302020204" pitchFamily="66" charset="0"/>
                <a:cs typeface="Arial" panose="020B0604020202020204" pitchFamily="34" charset="0"/>
              </a:defRPr>
            </a:lvl2pPr>
            <a:lvl3pPr marL="1143000" indent="-228600">
              <a:defRPr sz="2000" b="1">
                <a:solidFill>
                  <a:schemeClr val="tx2"/>
                </a:solidFill>
                <a:latin typeface="Comic Sans MS" panose="030F0702030302020204" pitchFamily="66" charset="0"/>
                <a:cs typeface="Arial" panose="020B0604020202020204" pitchFamily="34" charset="0"/>
              </a:defRPr>
            </a:lvl3pPr>
            <a:lvl4pPr marL="1600200" indent="-228600">
              <a:defRPr sz="2000" b="1">
                <a:solidFill>
                  <a:schemeClr val="tx2"/>
                </a:solidFill>
                <a:latin typeface="Comic Sans MS" panose="030F0702030302020204" pitchFamily="66" charset="0"/>
                <a:cs typeface="Arial" panose="020B0604020202020204" pitchFamily="34" charset="0"/>
              </a:defRPr>
            </a:lvl4pPr>
            <a:lvl5pPr marL="2057400" indent="-228600">
              <a:defRPr sz="2000" b="1">
                <a:solidFill>
                  <a:schemeClr val="tx2"/>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9pPr>
          </a:lstStyle>
          <a:p>
            <a:fld id="{F0F4A920-8602-4623-A14D-CB6DB7A2507A}" type="datetime1">
              <a:rPr lang="en-US" altLang="en-US" sz="1200" b="0" smtClean="0">
                <a:solidFill>
                  <a:schemeClr val="accent2"/>
                </a:solidFill>
                <a:latin typeface="Garamond" panose="02020404030301010803" pitchFamily="18" charset="0"/>
              </a:rPr>
              <a:pPr/>
              <a:t>10/4/2019</a:t>
            </a:fld>
            <a:endParaRPr lang="en-US" altLang="en-US" sz="1200" b="0">
              <a:solidFill>
                <a:schemeClr val="accent2"/>
              </a:solidFill>
              <a:latin typeface="Garamond" panose="02020404030301010803" pitchFamily="18" charset="0"/>
            </a:endParaRPr>
          </a:p>
        </p:txBody>
      </p:sp>
      <p:sp>
        <p:nvSpPr>
          <p:cNvPr id="87043" name="Slide Number Placeholder 5"/>
          <p:cNvSpPr>
            <a:spLocks noGrp="1"/>
          </p:cNvSpPr>
          <p:nvPr>
            <p:ph type="sldNum" sz="quarter" idx="12"/>
          </p:nvPr>
        </p:nvSpPr>
        <p:spPr>
          <a:noFill/>
        </p:spPr>
        <p:txBody>
          <a:bodyPr/>
          <a:lstStyle>
            <a:lvl1pPr>
              <a:defRPr sz="2000" b="1">
                <a:solidFill>
                  <a:schemeClr val="tx2"/>
                </a:solidFill>
                <a:latin typeface="Comic Sans MS" panose="030F0702030302020204" pitchFamily="66" charset="0"/>
                <a:cs typeface="Arial" panose="020B0604020202020204" pitchFamily="34" charset="0"/>
              </a:defRPr>
            </a:lvl1pPr>
            <a:lvl2pPr marL="742950" indent="-285750">
              <a:defRPr sz="2000" b="1">
                <a:solidFill>
                  <a:schemeClr val="tx2"/>
                </a:solidFill>
                <a:latin typeface="Comic Sans MS" panose="030F0702030302020204" pitchFamily="66" charset="0"/>
                <a:cs typeface="Arial" panose="020B0604020202020204" pitchFamily="34" charset="0"/>
              </a:defRPr>
            </a:lvl2pPr>
            <a:lvl3pPr marL="1143000" indent="-228600">
              <a:defRPr sz="2000" b="1">
                <a:solidFill>
                  <a:schemeClr val="tx2"/>
                </a:solidFill>
                <a:latin typeface="Comic Sans MS" panose="030F0702030302020204" pitchFamily="66" charset="0"/>
                <a:cs typeface="Arial" panose="020B0604020202020204" pitchFamily="34" charset="0"/>
              </a:defRPr>
            </a:lvl3pPr>
            <a:lvl4pPr marL="1600200" indent="-228600">
              <a:defRPr sz="2000" b="1">
                <a:solidFill>
                  <a:schemeClr val="tx2"/>
                </a:solidFill>
                <a:latin typeface="Comic Sans MS" panose="030F0702030302020204" pitchFamily="66" charset="0"/>
                <a:cs typeface="Arial" panose="020B0604020202020204" pitchFamily="34" charset="0"/>
              </a:defRPr>
            </a:lvl4pPr>
            <a:lvl5pPr marL="2057400" indent="-228600">
              <a:defRPr sz="2000" b="1">
                <a:solidFill>
                  <a:schemeClr val="tx2"/>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9pPr>
          </a:lstStyle>
          <a:p>
            <a:fld id="{A5D7AAF2-4E68-4085-BE56-11EE498F44DE}" type="slidenum">
              <a:rPr lang="en-US" altLang="en-US" sz="1200" b="0" smtClean="0">
                <a:solidFill>
                  <a:schemeClr val="accent2"/>
                </a:solidFill>
                <a:latin typeface="Garamond" panose="02020404030301010803" pitchFamily="18" charset="0"/>
              </a:rPr>
              <a:pPr/>
              <a:t>31</a:t>
            </a:fld>
            <a:endParaRPr lang="en-US" altLang="en-US" sz="1200" b="0">
              <a:solidFill>
                <a:schemeClr val="accent2"/>
              </a:solidFill>
              <a:latin typeface="Garamond" panose="02020404030301010803" pitchFamily="18" charset="0"/>
            </a:endParaRPr>
          </a:p>
        </p:txBody>
      </p:sp>
      <p:sp>
        <p:nvSpPr>
          <p:cNvPr id="87044" name="Rectangle 2"/>
          <p:cNvSpPr>
            <a:spLocks noGrp="1" noChangeArrowheads="1"/>
          </p:cNvSpPr>
          <p:nvPr>
            <p:ph type="title"/>
          </p:nvPr>
        </p:nvSpPr>
        <p:spPr>
          <a:xfrm>
            <a:off x="3276600" y="152400"/>
            <a:ext cx="5410200" cy="1322388"/>
          </a:xfrm>
        </p:spPr>
        <p:txBody>
          <a:bodyPr/>
          <a:lstStyle/>
          <a:p>
            <a:pPr eaLnBrk="1" hangingPunct="1"/>
            <a:r>
              <a:rPr lang="en-US" altLang="en-US" sz="3800"/>
              <a:t>How to Push a Bloom Forward</a:t>
            </a:r>
          </a:p>
        </p:txBody>
      </p:sp>
      <p:sp>
        <p:nvSpPr>
          <p:cNvPr id="87045" name="Rectangle 3"/>
          <p:cNvSpPr>
            <a:spLocks noGrp="1" noChangeArrowheads="1"/>
          </p:cNvSpPr>
          <p:nvPr>
            <p:ph type="body" idx="1"/>
          </p:nvPr>
        </p:nvSpPr>
        <p:spPr>
          <a:xfrm>
            <a:off x="1295400" y="6096000"/>
            <a:ext cx="4038600" cy="533400"/>
          </a:xfrm>
        </p:spPr>
        <p:txBody>
          <a:bodyPr/>
          <a:lstStyle/>
          <a:p>
            <a:pPr eaLnBrk="1" hangingPunct="1">
              <a:buFont typeface="Wingdings" panose="05000000000000000000" pitchFamily="2" charset="2"/>
              <a:buNone/>
            </a:pPr>
            <a:r>
              <a:rPr lang="en-US" altLang="en-US"/>
              <a:t>Warmth and bright lights</a:t>
            </a:r>
          </a:p>
        </p:txBody>
      </p:sp>
      <p:pic>
        <p:nvPicPr>
          <p:cNvPr id="87046" name="Picture 4" descr="MVIS 2008 Show 01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47800"/>
            <a:ext cx="2819400" cy="4570413"/>
          </a:xfrm>
          <a:prstGeom prst="rect">
            <a:avLst/>
          </a:prstGeom>
          <a:noFill/>
          <a:ln w="38100">
            <a:noFill/>
            <a:miter lim="800000"/>
            <a:headEnd/>
            <a:tailEnd/>
          </a:ln>
          <a:effectLst>
            <a:outerShdw blurRad="50800" dist="38100" dir="2700000" algn="tl">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993300"/>
                </a:solidFill>
                <a:miter lim="800000"/>
                <a:headEnd/>
                <a:tailEnd/>
              </a14:hiddenLine>
            </a:ext>
          </a:extLst>
        </p:spPr>
      </p:pic>
      <p:pic>
        <p:nvPicPr>
          <p:cNvPr id="87047" name="Picture 6" descr="MVIS 2008 Show 02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95600" y="1447800"/>
            <a:ext cx="3124200" cy="4570413"/>
          </a:xfrm>
          <a:prstGeom prst="rect">
            <a:avLst/>
          </a:prstGeom>
          <a:noFill/>
          <a:ln w="38100">
            <a:noFill/>
            <a:miter lim="800000"/>
            <a:headEnd/>
            <a:tailEnd/>
          </a:ln>
          <a:effectLst>
            <a:outerShdw blurRad="50800" dist="38100" dir="2700000" algn="tl">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993300"/>
                </a:solidFill>
                <a:miter lim="800000"/>
                <a:headEnd/>
                <a:tailEnd/>
              </a14:hiddenLine>
            </a:ext>
          </a:extLst>
        </p:spPr>
      </p:pic>
      <p:sp>
        <p:nvSpPr>
          <p:cNvPr id="87048" name="Text Box 7"/>
          <p:cNvSpPr txBox="1">
            <a:spLocks noChangeArrowheads="1"/>
          </p:cNvSpPr>
          <p:nvPr/>
        </p:nvSpPr>
        <p:spPr bwMode="auto">
          <a:xfrm>
            <a:off x="6096000" y="1617663"/>
            <a:ext cx="3048000" cy="4968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9933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defRPr sz="2000" b="1">
                <a:solidFill>
                  <a:schemeClr val="tx2"/>
                </a:solidFill>
                <a:latin typeface="Comic Sans MS" panose="030F0702030302020204" pitchFamily="66" charset="0"/>
                <a:cs typeface="Arial" panose="020B0604020202020204" pitchFamily="34" charset="0"/>
              </a:defRPr>
            </a:lvl1pPr>
            <a:lvl2pPr marL="742950" indent="-285750">
              <a:defRPr sz="2000" b="1">
                <a:solidFill>
                  <a:schemeClr val="tx2"/>
                </a:solidFill>
                <a:latin typeface="Comic Sans MS" panose="030F0702030302020204" pitchFamily="66" charset="0"/>
                <a:cs typeface="Arial" panose="020B0604020202020204" pitchFamily="34" charset="0"/>
              </a:defRPr>
            </a:lvl2pPr>
            <a:lvl3pPr marL="1143000" indent="-228600">
              <a:defRPr sz="2000" b="1">
                <a:solidFill>
                  <a:schemeClr val="tx2"/>
                </a:solidFill>
                <a:latin typeface="Comic Sans MS" panose="030F0702030302020204" pitchFamily="66" charset="0"/>
                <a:cs typeface="Arial" panose="020B0604020202020204" pitchFamily="34" charset="0"/>
              </a:defRPr>
            </a:lvl3pPr>
            <a:lvl4pPr marL="1600200" indent="-228600">
              <a:defRPr sz="2000" b="1">
                <a:solidFill>
                  <a:schemeClr val="tx2"/>
                </a:solidFill>
                <a:latin typeface="Comic Sans MS" panose="030F0702030302020204" pitchFamily="66" charset="0"/>
                <a:cs typeface="Arial" panose="020B0604020202020204" pitchFamily="34" charset="0"/>
              </a:defRPr>
            </a:lvl4pPr>
            <a:lvl5pPr marL="2057400" indent="-228600">
              <a:defRPr sz="2000" b="1">
                <a:solidFill>
                  <a:schemeClr val="tx2"/>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9pPr>
          </a:lstStyle>
          <a:p>
            <a:pPr algn="ctr" eaLnBrk="1" hangingPunct="1"/>
            <a:r>
              <a:rPr lang="en-US" altLang="en-US"/>
              <a:t>Two of three blooms seen here in this collection will probably not be opened by tomorrows judging.  The irises are placed on top of a water heater under lights and Presto!</a:t>
            </a:r>
          </a:p>
          <a:p>
            <a:pPr algn="ctr" eaLnBrk="1" hangingPunct="1"/>
            <a:endParaRPr lang="en-US" altLang="en-US"/>
          </a:p>
          <a:p>
            <a:pPr algn="ctr" eaLnBrk="1" hangingPunct="1"/>
            <a:r>
              <a:rPr lang="en-US" altLang="en-US"/>
              <a:t>Note the light will make the iris turn towards it.  Since this is a collection all three irises should be angled the same way.</a:t>
            </a:r>
          </a:p>
        </p:txBody>
      </p:sp>
    </p:spTree>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Date Placeholder 3"/>
          <p:cNvSpPr>
            <a:spLocks noGrp="1"/>
          </p:cNvSpPr>
          <p:nvPr>
            <p:ph type="dt" sz="quarter" idx="10"/>
          </p:nvPr>
        </p:nvSpPr>
        <p:spPr>
          <a:noFill/>
        </p:spPr>
        <p:txBody>
          <a:bodyPr/>
          <a:lstStyle>
            <a:lvl1pPr>
              <a:defRPr sz="2000" b="1">
                <a:solidFill>
                  <a:schemeClr val="tx2"/>
                </a:solidFill>
                <a:latin typeface="Comic Sans MS" panose="030F0702030302020204" pitchFamily="66" charset="0"/>
                <a:cs typeface="Arial" panose="020B0604020202020204" pitchFamily="34" charset="0"/>
              </a:defRPr>
            </a:lvl1pPr>
            <a:lvl2pPr marL="742950" indent="-285750">
              <a:defRPr sz="2000" b="1">
                <a:solidFill>
                  <a:schemeClr val="tx2"/>
                </a:solidFill>
                <a:latin typeface="Comic Sans MS" panose="030F0702030302020204" pitchFamily="66" charset="0"/>
                <a:cs typeface="Arial" panose="020B0604020202020204" pitchFamily="34" charset="0"/>
              </a:defRPr>
            </a:lvl2pPr>
            <a:lvl3pPr marL="1143000" indent="-228600">
              <a:defRPr sz="2000" b="1">
                <a:solidFill>
                  <a:schemeClr val="tx2"/>
                </a:solidFill>
                <a:latin typeface="Comic Sans MS" panose="030F0702030302020204" pitchFamily="66" charset="0"/>
                <a:cs typeface="Arial" panose="020B0604020202020204" pitchFamily="34" charset="0"/>
              </a:defRPr>
            </a:lvl3pPr>
            <a:lvl4pPr marL="1600200" indent="-228600">
              <a:defRPr sz="2000" b="1">
                <a:solidFill>
                  <a:schemeClr val="tx2"/>
                </a:solidFill>
                <a:latin typeface="Comic Sans MS" panose="030F0702030302020204" pitchFamily="66" charset="0"/>
                <a:cs typeface="Arial" panose="020B0604020202020204" pitchFamily="34" charset="0"/>
              </a:defRPr>
            </a:lvl4pPr>
            <a:lvl5pPr marL="2057400" indent="-228600">
              <a:defRPr sz="2000" b="1">
                <a:solidFill>
                  <a:schemeClr val="tx2"/>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9pPr>
          </a:lstStyle>
          <a:p>
            <a:fld id="{AF203B83-81CE-4A66-AC52-0F019C271183}" type="datetime1">
              <a:rPr lang="en-US" altLang="en-US" sz="1200" b="0" smtClean="0">
                <a:solidFill>
                  <a:schemeClr val="accent2"/>
                </a:solidFill>
                <a:latin typeface="Garamond" panose="02020404030301010803" pitchFamily="18" charset="0"/>
              </a:rPr>
              <a:pPr/>
              <a:t>10/4/2019</a:t>
            </a:fld>
            <a:endParaRPr lang="en-US" altLang="en-US" sz="1200" b="0">
              <a:solidFill>
                <a:schemeClr val="accent2"/>
              </a:solidFill>
              <a:latin typeface="Garamond" panose="02020404030301010803" pitchFamily="18" charset="0"/>
            </a:endParaRPr>
          </a:p>
        </p:txBody>
      </p:sp>
      <p:sp>
        <p:nvSpPr>
          <p:cNvPr id="89091" name="Slide Number Placeholder 5"/>
          <p:cNvSpPr>
            <a:spLocks noGrp="1"/>
          </p:cNvSpPr>
          <p:nvPr>
            <p:ph type="sldNum" sz="quarter" idx="12"/>
          </p:nvPr>
        </p:nvSpPr>
        <p:spPr>
          <a:noFill/>
        </p:spPr>
        <p:txBody>
          <a:bodyPr/>
          <a:lstStyle>
            <a:lvl1pPr>
              <a:defRPr sz="2000" b="1">
                <a:solidFill>
                  <a:schemeClr val="tx2"/>
                </a:solidFill>
                <a:latin typeface="Comic Sans MS" panose="030F0702030302020204" pitchFamily="66" charset="0"/>
                <a:cs typeface="Arial" panose="020B0604020202020204" pitchFamily="34" charset="0"/>
              </a:defRPr>
            </a:lvl1pPr>
            <a:lvl2pPr marL="742950" indent="-285750">
              <a:defRPr sz="2000" b="1">
                <a:solidFill>
                  <a:schemeClr val="tx2"/>
                </a:solidFill>
                <a:latin typeface="Comic Sans MS" panose="030F0702030302020204" pitchFamily="66" charset="0"/>
                <a:cs typeface="Arial" panose="020B0604020202020204" pitchFamily="34" charset="0"/>
              </a:defRPr>
            </a:lvl2pPr>
            <a:lvl3pPr marL="1143000" indent="-228600">
              <a:defRPr sz="2000" b="1">
                <a:solidFill>
                  <a:schemeClr val="tx2"/>
                </a:solidFill>
                <a:latin typeface="Comic Sans MS" panose="030F0702030302020204" pitchFamily="66" charset="0"/>
                <a:cs typeface="Arial" panose="020B0604020202020204" pitchFamily="34" charset="0"/>
              </a:defRPr>
            </a:lvl3pPr>
            <a:lvl4pPr marL="1600200" indent="-228600">
              <a:defRPr sz="2000" b="1">
                <a:solidFill>
                  <a:schemeClr val="tx2"/>
                </a:solidFill>
                <a:latin typeface="Comic Sans MS" panose="030F0702030302020204" pitchFamily="66" charset="0"/>
                <a:cs typeface="Arial" panose="020B0604020202020204" pitchFamily="34" charset="0"/>
              </a:defRPr>
            </a:lvl4pPr>
            <a:lvl5pPr marL="2057400" indent="-228600">
              <a:defRPr sz="2000" b="1">
                <a:solidFill>
                  <a:schemeClr val="tx2"/>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9pPr>
          </a:lstStyle>
          <a:p>
            <a:fld id="{F8274556-5A4A-4842-A6B4-E06A008E25BC}" type="slidenum">
              <a:rPr lang="en-US" altLang="en-US" sz="1200" b="0" smtClean="0">
                <a:solidFill>
                  <a:schemeClr val="accent2"/>
                </a:solidFill>
                <a:latin typeface="Garamond" panose="02020404030301010803" pitchFamily="18" charset="0"/>
              </a:rPr>
              <a:pPr/>
              <a:t>32</a:t>
            </a:fld>
            <a:endParaRPr lang="en-US" altLang="en-US" sz="1200" b="0">
              <a:solidFill>
                <a:schemeClr val="accent2"/>
              </a:solidFill>
              <a:latin typeface="Garamond" panose="02020404030301010803" pitchFamily="18" charset="0"/>
            </a:endParaRPr>
          </a:p>
        </p:txBody>
      </p:sp>
      <p:sp>
        <p:nvSpPr>
          <p:cNvPr id="89092" name="Rectangle 2"/>
          <p:cNvSpPr>
            <a:spLocks noGrp="1" noChangeArrowheads="1"/>
          </p:cNvSpPr>
          <p:nvPr>
            <p:ph type="title"/>
          </p:nvPr>
        </p:nvSpPr>
        <p:spPr>
          <a:xfrm>
            <a:off x="4724400" y="270669"/>
            <a:ext cx="4267200" cy="1322387"/>
          </a:xfrm>
        </p:spPr>
        <p:txBody>
          <a:bodyPr/>
          <a:lstStyle/>
          <a:p>
            <a:pPr eaLnBrk="1" hangingPunct="1"/>
            <a:r>
              <a:rPr lang="en-US" altLang="en-US" dirty="0"/>
              <a:t>High Winds</a:t>
            </a:r>
          </a:p>
        </p:txBody>
      </p:sp>
      <p:sp>
        <p:nvSpPr>
          <p:cNvPr id="89093" name="Rectangle 3"/>
          <p:cNvSpPr>
            <a:spLocks noGrp="1" noChangeArrowheads="1"/>
          </p:cNvSpPr>
          <p:nvPr>
            <p:ph type="body" idx="1"/>
          </p:nvPr>
        </p:nvSpPr>
        <p:spPr>
          <a:xfrm>
            <a:off x="4419600" y="1447800"/>
            <a:ext cx="4572000" cy="4759325"/>
          </a:xfrm>
        </p:spPr>
        <p:txBody>
          <a:bodyPr/>
          <a:lstStyle/>
          <a:p>
            <a:pPr eaLnBrk="1" hangingPunct="1"/>
            <a:r>
              <a:rPr lang="en-US" altLang="en-US"/>
              <a:t>Consider cutting flowers a few days early if you know high winds will be a problem.</a:t>
            </a:r>
          </a:p>
        </p:txBody>
      </p:sp>
      <p:pic>
        <p:nvPicPr>
          <p:cNvPr id="6" name="Picture 5">
            <a:extLst>
              <a:ext uri="{FF2B5EF4-FFF2-40B4-BE49-F238E27FC236}">
                <a16:creationId xmlns:a16="http://schemas.microsoft.com/office/drawing/2014/main" id="{3D59F066-EBC0-4743-9546-B6A02EF1B92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864" y="-134938"/>
            <a:ext cx="4574236" cy="6858000"/>
          </a:xfrm>
          <a:prstGeom prst="rect">
            <a:avLst/>
          </a:prstGeom>
          <a:effectLst>
            <a:outerShdw blurRad="50800" dist="38100" dir="2700000" algn="tl">
              <a:prstClr val="black">
                <a:alpha val="40000"/>
              </a:prstClr>
            </a:outerShdw>
          </a:effectLst>
          <a:scene3d>
            <a:camera prst="orthographicFront"/>
            <a:lightRig rig="threePt" dir="tr"/>
          </a:scene3d>
          <a:sp3d>
            <a:bevelT/>
          </a:sp3d>
        </p:spPr>
      </p:pic>
    </p:spTree>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Date Placeholder 3"/>
          <p:cNvSpPr>
            <a:spLocks noGrp="1"/>
          </p:cNvSpPr>
          <p:nvPr>
            <p:ph type="dt" sz="quarter" idx="10"/>
          </p:nvPr>
        </p:nvSpPr>
        <p:spPr>
          <a:noFill/>
        </p:spPr>
        <p:txBody>
          <a:bodyPr/>
          <a:lstStyle>
            <a:lvl1pPr>
              <a:defRPr sz="2000" b="1">
                <a:solidFill>
                  <a:schemeClr val="tx2"/>
                </a:solidFill>
                <a:latin typeface="Comic Sans MS" panose="030F0702030302020204" pitchFamily="66" charset="0"/>
                <a:cs typeface="Arial" panose="020B0604020202020204" pitchFamily="34" charset="0"/>
              </a:defRPr>
            </a:lvl1pPr>
            <a:lvl2pPr marL="742950" indent="-285750">
              <a:defRPr sz="2000" b="1">
                <a:solidFill>
                  <a:schemeClr val="tx2"/>
                </a:solidFill>
                <a:latin typeface="Comic Sans MS" panose="030F0702030302020204" pitchFamily="66" charset="0"/>
                <a:cs typeface="Arial" panose="020B0604020202020204" pitchFamily="34" charset="0"/>
              </a:defRPr>
            </a:lvl2pPr>
            <a:lvl3pPr marL="1143000" indent="-228600">
              <a:defRPr sz="2000" b="1">
                <a:solidFill>
                  <a:schemeClr val="tx2"/>
                </a:solidFill>
                <a:latin typeface="Comic Sans MS" panose="030F0702030302020204" pitchFamily="66" charset="0"/>
                <a:cs typeface="Arial" panose="020B0604020202020204" pitchFamily="34" charset="0"/>
              </a:defRPr>
            </a:lvl3pPr>
            <a:lvl4pPr marL="1600200" indent="-228600">
              <a:defRPr sz="2000" b="1">
                <a:solidFill>
                  <a:schemeClr val="tx2"/>
                </a:solidFill>
                <a:latin typeface="Comic Sans MS" panose="030F0702030302020204" pitchFamily="66" charset="0"/>
                <a:cs typeface="Arial" panose="020B0604020202020204" pitchFamily="34" charset="0"/>
              </a:defRPr>
            </a:lvl4pPr>
            <a:lvl5pPr marL="2057400" indent="-228600">
              <a:defRPr sz="2000" b="1">
                <a:solidFill>
                  <a:schemeClr val="tx2"/>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9pPr>
          </a:lstStyle>
          <a:p>
            <a:fld id="{88501EAA-797E-42E8-864C-73DD3704BD41}" type="datetime1">
              <a:rPr lang="en-US" altLang="en-US" sz="1200" b="0" smtClean="0">
                <a:solidFill>
                  <a:schemeClr val="accent2"/>
                </a:solidFill>
                <a:latin typeface="Garamond" panose="02020404030301010803" pitchFamily="18" charset="0"/>
              </a:rPr>
              <a:pPr/>
              <a:t>10/4/2019</a:t>
            </a:fld>
            <a:endParaRPr lang="en-US" altLang="en-US" sz="1200" b="0">
              <a:solidFill>
                <a:schemeClr val="accent2"/>
              </a:solidFill>
              <a:latin typeface="Garamond" panose="02020404030301010803" pitchFamily="18" charset="0"/>
            </a:endParaRPr>
          </a:p>
        </p:txBody>
      </p:sp>
      <p:sp>
        <p:nvSpPr>
          <p:cNvPr id="91139" name="Slide Number Placeholder 5"/>
          <p:cNvSpPr>
            <a:spLocks noGrp="1"/>
          </p:cNvSpPr>
          <p:nvPr>
            <p:ph type="sldNum" sz="quarter" idx="12"/>
          </p:nvPr>
        </p:nvSpPr>
        <p:spPr>
          <a:noFill/>
        </p:spPr>
        <p:txBody>
          <a:bodyPr/>
          <a:lstStyle>
            <a:lvl1pPr>
              <a:defRPr sz="2000" b="1">
                <a:solidFill>
                  <a:schemeClr val="tx2"/>
                </a:solidFill>
                <a:latin typeface="Comic Sans MS" panose="030F0702030302020204" pitchFamily="66" charset="0"/>
                <a:cs typeface="Arial" panose="020B0604020202020204" pitchFamily="34" charset="0"/>
              </a:defRPr>
            </a:lvl1pPr>
            <a:lvl2pPr marL="742950" indent="-285750">
              <a:defRPr sz="2000" b="1">
                <a:solidFill>
                  <a:schemeClr val="tx2"/>
                </a:solidFill>
                <a:latin typeface="Comic Sans MS" panose="030F0702030302020204" pitchFamily="66" charset="0"/>
                <a:cs typeface="Arial" panose="020B0604020202020204" pitchFamily="34" charset="0"/>
              </a:defRPr>
            </a:lvl2pPr>
            <a:lvl3pPr marL="1143000" indent="-228600">
              <a:defRPr sz="2000" b="1">
                <a:solidFill>
                  <a:schemeClr val="tx2"/>
                </a:solidFill>
                <a:latin typeface="Comic Sans MS" panose="030F0702030302020204" pitchFamily="66" charset="0"/>
                <a:cs typeface="Arial" panose="020B0604020202020204" pitchFamily="34" charset="0"/>
              </a:defRPr>
            </a:lvl3pPr>
            <a:lvl4pPr marL="1600200" indent="-228600">
              <a:defRPr sz="2000" b="1">
                <a:solidFill>
                  <a:schemeClr val="tx2"/>
                </a:solidFill>
                <a:latin typeface="Comic Sans MS" panose="030F0702030302020204" pitchFamily="66" charset="0"/>
                <a:cs typeface="Arial" panose="020B0604020202020204" pitchFamily="34" charset="0"/>
              </a:defRPr>
            </a:lvl4pPr>
            <a:lvl5pPr marL="2057400" indent="-228600">
              <a:defRPr sz="2000" b="1">
                <a:solidFill>
                  <a:schemeClr val="tx2"/>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9pPr>
          </a:lstStyle>
          <a:p>
            <a:fld id="{A5781558-C2ED-48CD-88E7-4FF57CD9BB55}" type="slidenum">
              <a:rPr lang="en-US" altLang="en-US" sz="1200" b="0" smtClean="0">
                <a:solidFill>
                  <a:schemeClr val="accent2"/>
                </a:solidFill>
                <a:latin typeface="Garamond" panose="02020404030301010803" pitchFamily="18" charset="0"/>
              </a:rPr>
              <a:pPr/>
              <a:t>33</a:t>
            </a:fld>
            <a:endParaRPr lang="en-US" altLang="en-US" sz="1200" b="0">
              <a:solidFill>
                <a:schemeClr val="accent2"/>
              </a:solidFill>
              <a:latin typeface="Garamond" panose="02020404030301010803" pitchFamily="18" charset="0"/>
            </a:endParaRPr>
          </a:p>
        </p:txBody>
      </p:sp>
      <p:sp>
        <p:nvSpPr>
          <p:cNvPr id="91140" name="Rectangle 2"/>
          <p:cNvSpPr>
            <a:spLocks noGrp="1" noChangeArrowheads="1"/>
          </p:cNvSpPr>
          <p:nvPr>
            <p:ph type="title"/>
          </p:nvPr>
        </p:nvSpPr>
        <p:spPr>
          <a:xfrm>
            <a:off x="3276600" y="0"/>
            <a:ext cx="5410200" cy="1322388"/>
          </a:xfrm>
        </p:spPr>
        <p:txBody>
          <a:bodyPr/>
          <a:lstStyle/>
          <a:p>
            <a:pPr eaLnBrk="1" hangingPunct="1"/>
            <a:r>
              <a:rPr lang="en-US" altLang="en-US"/>
              <a:t>Transportation</a:t>
            </a:r>
          </a:p>
        </p:txBody>
      </p:sp>
      <p:sp>
        <p:nvSpPr>
          <p:cNvPr id="91141" name="Rectangle 3"/>
          <p:cNvSpPr>
            <a:spLocks noGrp="1" noChangeArrowheads="1"/>
          </p:cNvSpPr>
          <p:nvPr>
            <p:ph type="body" idx="1"/>
          </p:nvPr>
        </p:nvSpPr>
        <p:spPr>
          <a:xfrm>
            <a:off x="3657600" y="838200"/>
            <a:ext cx="5486400" cy="4953000"/>
          </a:xfrm>
        </p:spPr>
        <p:txBody>
          <a:bodyPr/>
          <a:lstStyle/>
          <a:p>
            <a:pPr eaLnBrk="1" hangingPunct="1"/>
            <a:r>
              <a:rPr lang="en-US" altLang="en-US"/>
              <a:t>Many a possible queen of show have been ruined during transportation.</a:t>
            </a:r>
          </a:p>
          <a:p>
            <a:pPr eaLnBrk="1" hangingPunct="1"/>
            <a:r>
              <a:rPr lang="en-US" altLang="en-US"/>
              <a:t>The goal is transport the irises so that the stalks and blossoms are not hitting and damaging each other.</a:t>
            </a:r>
          </a:p>
          <a:p>
            <a:pPr eaLnBrk="1" hangingPunct="1"/>
            <a:r>
              <a:rPr lang="en-US" altLang="en-US"/>
              <a:t>The next several slides show methods that members have used to transport irises to the show.</a:t>
            </a:r>
          </a:p>
        </p:txBody>
      </p:sp>
      <p:sp>
        <p:nvSpPr>
          <p:cNvPr id="91142" name="Text Box 11"/>
          <p:cNvSpPr txBox="1">
            <a:spLocks noChangeArrowheads="1"/>
          </p:cNvSpPr>
          <p:nvPr/>
        </p:nvSpPr>
        <p:spPr bwMode="auto">
          <a:xfrm>
            <a:off x="1066800" y="6172200"/>
            <a:ext cx="18161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40161" dir="20493903" algn="ctr" rotWithShape="0">
                    <a:srgbClr val="BC5E00">
                      <a:alpha val="50000"/>
                    </a:srgbClr>
                  </a:outerShdw>
                </a:effectLst>
              </a14:hiddenEffects>
            </a:ext>
          </a:extLst>
        </p:spPr>
        <p:txBody>
          <a:bodyPr wrap="none">
            <a:spAutoFit/>
          </a:bodyPr>
          <a:lstStyle>
            <a:lvl1pPr>
              <a:defRPr sz="2000" b="1">
                <a:solidFill>
                  <a:schemeClr val="tx2"/>
                </a:solidFill>
                <a:latin typeface="Comic Sans MS" panose="030F0702030302020204" pitchFamily="66" charset="0"/>
                <a:cs typeface="Arial" panose="020B0604020202020204" pitchFamily="34" charset="0"/>
              </a:defRPr>
            </a:lvl1pPr>
            <a:lvl2pPr marL="742950" indent="-285750">
              <a:defRPr sz="2000" b="1">
                <a:solidFill>
                  <a:schemeClr val="tx2"/>
                </a:solidFill>
                <a:latin typeface="Comic Sans MS" panose="030F0702030302020204" pitchFamily="66" charset="0"/>
                <a:cs typeface="Arial" panose="020B0604020202020204" pitchFamily="34" charset="0"/>
              </a:defRPr>
            </a:lvl2pPr>
            <a:lvl3pPr marL="1143000" indent="-228600">
              <a:defRPr sz="2000" b="1">
                <a:solidFill>
                  <a:schemeClr val="tx2"/>
                </a:solidFill>
                <a:latin typeface="Comic Sans MS" panose="030F0702030302020204" pitchFamily="66" charset="0"/>
                <a:cs typeface="Arial" panose="020B0604020202020204" pitchFamily="34" charset="0"/>
              </a:defRPr>
            </a:lvl3pPr>
            <a:lvl4pPr marL="1600200" indent="-228600">
              <a:defRPr sz="2000" b="1">
                <a:solidFill>
                  <a:schemeClr val="tx2"/>
                </a:solidFill>
                <a:latin typeface="Comic Sans MS" panose="030F0702030302020204" pitchFamily="66" charset="0"/>
                <a:cs typeface="Arial" panose="020B0604020202020204" pitchFamily="34" charset="0"/>
              </a:defRPr>
            </a:lvl4pPr>
            <a:lvl5pPr marL="2057400" indent="-228600">
              <a:defRPr sz="2000" b="1">
                <a:solidFill>
                  <a:schemeClr val="tx2"/>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9pPr>
          </a:lstStyle>
          <a:p>
            <a:pPr algn="ctr" eaLnBrk="1" hangingPunct="1"/>
            <a:r>
              <a:rPr lang="en-US" altLang="en-US"/>
              <a:t>Vienna Waltz</a:t>
            </a:r>
          </a:p>
        </p:txBody>
      </p:sp>
      <p:sp>
        <p:nvSpPr>
          <p:cNvPr id="91143" name="Text Box 12"/>
          <p:cNvSpPr txBox="1">
            <a:spLocks noChangeArrowheads="1"/>
          </p:cNvSpPr>
          <p:nvPr/>
        </p:nvSpPr>
        <p:spPr bwMode="auto">
          <a:xfrm>
            <a:off x="896938" y="1933575"/>
            <a:ext cx="22034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40161" dir="20493903" algn="ctr" rotWithShape="0">
                    <a:srgbClr val="BC5E00">
                      <a:alpha val="50000"/>
                    </a:srgbClr>
                  </a:outerShdw>
                </a:effectLst>
              </a14:hiddenEffects>
            </a:ext>
          </a:extLst>
        </p:spPr>
        <p:txBody>
          <a:bodyPr wrap="none">
            <a:spAutoFit/>
          </a:bodyPr>
          <a:lstStyle>
            <a:lvl1pPr>
              <a:defRPr sz="2000" b="1">
                <a:solidFill>
                  <a:schemeClr val="tx2"/>
                </a:solidFill>
                <a:latin typeface="Comic Sans MS" panose="030F0702030302020204" pitchFamily="66" charset="0"/>
                <a:cs typeface="Arial" panose="020B0604020202020204" pitchFamily="34" charset="0"/>
              </a:defRPr>
            </a:lvl1pPr>
            <a:lvl2pPr marL="742950" indent="-285750">
              <a:defRPr sz="2000" b="1">
                <a:solidFill>
                  <a:schemeClr val="tx2"/>
                </a:solidFill>
                <a:latin typeface="Comic Sans MS" panose="030F0702030302020204" pitchFamily="66" charset="0"/>
                <a:cs typeface="Arial" panose="020B0604020202020204" pitchFamily="34" charset="0"/>
              </a:defRPr>
            </a:lvl2pPr>
            <a:lvl3pPr marL="1143000" indent="-228600">
              <a:defRPr sz="2000" b="1">
                <a:solidFill>
                  <a:schemeClr val="tx2"/>
                </a:solidFill>
                <a:latin typeface="Comic Sans MS" panose="030F0702030302020204" pitchFamily="66" charset="0"/>
                <a:cs typeface="Arial" panose="020B0604020202020204" pitchFamily="34" charset="0"/>
              </a:defRPr>
            </a:lvl3pPr>
            <a:lvl4pPr marL="1600200" indent="-228600">
              <a:defRPr sz="2000" b="1">
                <a:solidFill>
                  <a:schemeClr val="tx2"/>
                </a:solidFill>
                <a:latin typeface="Comic Sans MS" panose="030F0702030302020204" pitchFamily="66" charset="0"/>
                <a:cs typeface="Arial" panose="020B0604020202020204" pitchFamily="34" charset="0"/>
              </a:defRPr>
            </a:lvl4pPr>
            <a:lvl5pPr marL="2057400" indent="-228600">
              <a:defRPr sz="2000" b="1">
                <a:solidFill>
                  <a:schemeClr val="tx2"/>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9pPr>
          </a:lstStyle>
          <a:p>
            <a:pPr algn="ctr" eaLnBrk="1" hangingPunct="1"/>
            <a:r>
              <a:rPr lang="en-US" altLang="en-US" sz="2400"/>
              <a:t>Don’t Do This</a:t>
            </a:r>
          </a:p>
        </p:txBody>
      </p:sp>
      <p:pic>
        <p:nvPicPr>
          <p:cNvPr id="91144" name="Picture 14" descr="Crowded Bucket0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438400"/>
            <a:ext cx="3200400" cy="3657600"/>
          </a:xfrm>
          <a:prstGeom prst="rect">
            <a:avLst/>
          </a:prstGeom>
          <a:noFill/>
          <a:ln w="38100">
            <a:noFill/>
            <a:miter lim="800000"/>
            <a:headEnd/>
            <a:tailEnd/>
          </a:ln>
          <a:effectLst>
            <a:outerShdw blurRad="50800" dist="38100" dir="2700000" algn="tl">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993300"/>
                </a:solidFill>
                <a:miter lim="800000"/>
                <a:headEnd/>
                <a:tailEnd/>
              </a14:hiddenLine>
            </a:ext>
          </a:extLst>
        </p:spPr>
      </p:pic>
      <p:pic>
        <p:nvPicPr>
          <p:cNvPr id="91145" name="Picture 15" descr="Carrier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57600" y="4711700"/>
            <a:ext cx="5486400" cy="2146300"/>
          </a:xfrm>
          <a:prstGeom prst="rect">
            <a:avLst/>
          </a:prstGeom>
          <a:noFill/>
          <a:ln w="38100">
            <a:noFill/>
            <a:miter lim="800000"/>
            <a:headEnd/>
            <a:tailEnd/>
          </a:ln>
          <a:effectLst>
            <a:outerShdw blurRad="50800" dist="38100" dir="2700000" algn="tl">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993300"/>
                </a:solidFill>
                <a:miter lim="800000"/>
                <a:headEnd/>
                <a:tailEnd/>
              </a14:hiddenLine>
            </a:ext>
          </a:extLst>
        </p:spPr>
      </p:pic>
    </p:spTree>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Date Placeholder 3"/>
          <p:cNvSpPr>
            <a:spLocks noGrp="1"/>
          </p:cNvSpPr>
          <p:nvPr>
            <p:ph type="dt" sz="quarter" idx="10"/>
          </p:nvPr>
        </p:nvSpPr>
        <p:spPr>
          <a:noFill/>
        </p:spPr>
        <p:txBody>
          <a:bodyPr/>
          <a:lstStyle>
            <a:lvl1pPr>
              <a:defRPr sz="2000" b="1">
                <a:solidFill>
                  <a:schemeClr val="tx2"/>
                </a:solidFill>
                <a:latin typeface="Comic Sans MS" panose="030F0702030302020204" pitchFamily="66" charset="0"/>
                <a:cs typeface="Arial" panose="020B0604020202020204" pitchFamily="34" charset="0"/>
              </a:defRPr>
            </a:lvl1pPr>
            <a:lvl2pPr marL="742950" indent="-285750">
              <a:defRPr sz="2000" b="1">
                <a:solidFill>
                  <a:schemeClr val="tx2"/>
                </a:solidFill>
                <a:latin typeface="Comic Sans MS" panose="030F0702030302020204" pitchFamily="66" charset="0"/>
                <a:cs typeface="Arial" panose="020B0604020202020204" pitchFamily="34" charset="0"/>
              </a:defRPr>
            </a:lvl2pPr>
            <a:lvl3pPr marL="1143000" indent="-228600">
              <a:defRPr sz="2000" b="1">
                <a:solidFill>
                  <a:schemeClr val="tx2"/>
                </a:solidFill>
                <a:latin typeface="Comic Sans MS" panose="030F0702030302020204" pitchFamily="66" charset="0"/>
                <a:cs typeface="Arial" panose="020B0604020202020204" pitchFamily="34" charset="0"/>
              </a:defRPr>
            </a:lvl3pPr>
            <a:lvl4pPr marL="1600200" indent="-228600">
              <a:defRPr sz="2000" b="1">
                <a:solidFill>
                  <a:schemeClr val="tx2"/>
                </a:solidFill>
                <a:latin typeface="Comic Sans MS" panose="030F0702030302020204" pitchFamily="66" charset="0"/>
                <a:cs typeface="Arial" panose="020B0604020202020204" pitchFamily="34" charset="0"/>
              </a:defRPr>
            </a:lvl4pPr>
            <a:lvl5pPr marL="2057400" indent="-228600">
              <a:defRPr sz="2000" b="1">
                <a:solidFill>
                  <a:schemeClr val="tx2"/>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9pPr>
          </a:lstStyle>
          <a:p>
            <a:fld id="{A222DDF5-97BD-40D5-90ED-E2BCEFB8E56F}" type="datetime1">
              <a:rPr lang="en-US" altLang="en-US" sz="1200" b="0" smtClean="0">
                <a:solidFill>
                  <a:schemeClr val="accent2"/>
                </a:solidFill>
                <a:latin typeface="Garamond" panose="02020404030301010803" pitchFamily="18" charset="0"/>
              </a:rPr>
              <a:pPr/>
              <a:t>10/4/2019</a:t>
            </a:fld>
            <a:endParaRPr lang="en-US" altLang="en-US" sz="1200" b="0">
              <a:solidFill>
                <a:schemeClr val="accent2"/>
              </a:solidFill>
              <a:latin typeface="Garamond" panose="02020404030301010803" pitchFamily="18" charset="0"/>
            </a:endParaRPr>
          </a:p>
        </p:txBody>
      </p:sp>
      <p:sp>
        <p:nvSpPr>
          <p:cNvPr id="93187" name="Slide Number Placeholder 5"/>
          <p:cNvSpPr>
            <a:spLocks noGrp="1"/>
          </p:cNvSpPr>
          <p:nvPr>
            <p:ph type="sldNum" sz="quarter" idx="12"/>
          </p:nvPr>
        </p:nvSpPr>
        <p:spPr>
          <a:noFill/>
        </p:spPr>
        <p:txBody>
          <a:bodyPr/>
          <a:lstStyle>
            <a:lvl1pPr>
              <a:defRPr sz="2000" b="1">
                <a:solidFill>
                  <a:schemeClr val="tx2"/>
                </a:solidFill>
                <a:latin typeface="Comic Sans MS" panose="030F0702030302020204" pitchFamily="66" charset="0"/>
                <a:cs typeface="Arial" panose="020B0604020202020204" pitchFamily="34" charset="0"/>
              </a:defRPr>
            </a:lvl1pPr>
            <a:lvl2pPr marL="742950" indent="-285750">
              <a:defRPr sz="2000" b="1">
                <a:solidFill>
                  <a:schemeClr val="tx2"/>
                </a:solidFill>
                <a:latin typeface="Comic Sans MS" panose="030F0702030302020204" pitchFamily="66" charset="0"/>
                <a:cs typeface="Arial" panose="020B0604020202020204" pitchFamily="34" charset="0"/>
              </a:defRPr>
            </a:lvl2pPr>
            <a:lvl3pPr marL="1143000" indent="-228600">
              <a:defRPr sz="2000" b="1">
                <a:solidFill>
                  <a:schemeClr val="tx2"/>
                </a:solidFill>
                <a:latin typeface="Comic Sans MS" panose="030F0702030302020204" pitchFamily="66" charset="0"/>
                <a:cs typeface="Arial" panose="020B0604020202020204" pitchFamily="34" charset="0"/>
              </a:defRPr>
            </a:lvl3pPr>
            <a:lvl4pPr marL="1600200" indent="-228600">
              <a:defRPr sz="2000" b="1">
                <a:solidFill>
                  <a:schemeClr val="tx2"/>
                </a:solidFill>
                <a:latin typeface="Comic Sans MS" panose="030F0702030302020204" pitchFamily="66" charset="0"/>
                <a:cs typeface="Arial" panose="020B0604020202020204" pitchFamily="34" charset="0"/>
              </a:defRPr>
            </a:lvl4pPr>
            <a:lvl5pPr marL="2057400" indent="-228600">
              <a:defRPr sz="2000" b="1">
                <a:solidFill>
                  <a:schemeClr val="tx2"/>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9pPr>
          </a:lstStyle>
          <a:p>
            <a:fld id="{0F515112-3D17-41B5-A070-E9D9C689ADA3}" type="slidenum">
              <a:rPr lang="en-US" altLang="en-US" sz="1200" b="0" smtClean="0">
                <a:solidFill>
                  <a:schemeClr val="accent2"/>
                </a:solidFill>
                <a:latin typeface="Garamond" panose="02020404030301010803" pitchFamily="18" charset="0"/>
              </a:rPr>
              <a:pPr/>
              <a:t>34</a:t>
            </a:fld>
            <a:endParaRPr lang="en-US" altLang="en-US" sz="1200" b="0">
              <a:solidFill>
                <a:schemeClr val="accent2"/>
              </a:solidFill>
              <a:latin typeface="Garamond" panose="02020404030301010803" pitchFamily="18" charset="0"/>
            </a:endParaRPr>
          </a:p>
        </p:txBody>
      </p:sp>
      <p:sp>
        <p:nvSpPr>
          <p:cNvPr id="93188" name="Rectangle 2"/>
          <p:cNvSpPr>
            <a:spLocks noGrp="1" noChangeArrowheads="1"/>
          </p:cNvSpPr>
          <p:nvPr>
            <p:ph type="title"/>
          </p:nvPr>
        </p:nvSpPr>
        <p:spPr>
          <a:xfrm>
            <a:off x="3276600" y="0"/>
            <a:ext cx="5410200" cy="1322388"/>
          </a:xfrm>
        </p:spPr>
        <p:txBody>
          <a:bodyPr/>
          <a:lstStyle/>
          <a:p>
            <a:pPr eaLnBrk="1" hangingPunct="1"/>
            <a:r>
              <a:rPr lang="en-US" altLang="en-US"/>
              <a:t>Buckets </a:t>
            </a:r>
          </a:p>
        </p:txBody>
      </p:sp>
      <p:sp>
        <p:nvSpPr>
          <p:cNvPr id="296963" name="Rectangle 3"/>
          <p:cNvSpPr>
            <a:spLocks noGrp="1" noChangeArrowheads="1"/>
          </p:cNvSpPr>
          <p:nvPr>
            <p:ph type="body" idx="1"/>
          </p:nvPr>
        </p:nvSpPr>
        <p:spPr>
          <a:xfrm>
            <a:off x="3962400" y="762000"/>
            <a:ext cx="4953000" cy="4800600"/>
          </a:xfrm>
        </p:spPr>
        <p:txBody>
          <a:bodyPr/>
          <a:lstStyle/>
          <a:p>
            <a:pPr eaLnBrk="1" hangingPunct="1"/>
            <a:r>
              <a:rPr lang="en-US" altLang="en-US"/>
              <a:t>Use something in the bucket to space the stalks apart and keep them from sliding around in your car.</a:t>
            </a:r>
          </a:p>
          <a:p>
            <a:pPr eaLnBrk="1" hangingPunct="1"/>
            <a:r>
              <a:rPr lang="en-US" altLang="en-US"/>
              <a:t>PVC is light and easy to cut and make good containers for holding the irises upright.</a:t>
            </a:r>
          </a:p>
          <a:p>
            <a:pPr eaLnBrk="1" hangingPunct="1"/>
            <a:r>
              <a:rPr lang="en-US" altLang="en-US"/>
              <a:t>You want the Iris so it will not sway around and hit against another iris. </a:t>
            </a:r>
          </a:p>
        </p:txBody>
      </p:sp>
      <p:pic>
        <p:nvPicPr>
          <p:cNvPr id="93190" name="Picture 13" descr="Bucket0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828800"/>
            <a:ext cx="3621088" cy="4876800"/>
          </a:xfrm>
          <a:prstGeom prst="rect">
            <a:avLst/>
          </a:prstGeom>
          <a:noFill/>
          <a:ln w="38100">
            <a:noFill/>
            <a:miter lim="800000"/>
            <a:headEnd/>
            <a:tailEnd/>
          </a:ln>
          <a:effectLst>
            <a:outerShdw blurRad="50800" dist="38100" dir="2700000" algn="tl">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993300"/>
                </a:solidFill>
                <a:miter lim="800000"/>
                <a:headEnd/>
                <a:tailEnd/>
              </a14:hiddenLine>
            </a:ext>
          </a:extLst>
        </p:spPr>
      </p:pic>
      <p:pic>
        <p:nvPicPr>
          <p:cNvPr id="93191" name="Picture 14" descr="PVC Bucke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10400" y="4419600"/>
            <a:ext cx="1714500" cy="2286000"/>
          </a:xfrm>
          <a:prstGeom prst="rect">
            <a:avLst/>
          </a:prstGeom>
          <a:noFill/>
          <a:ln w="38100">
            <a:noFill/>
            <a:miter lim="800000"/>
            <a:headEnd/>
            <a:tailEnd/>
          </a:ln>
          <a:effectLst>
            <a:outerShdw blurRad="50800" dist="38100" dir="2700000" algn="tl">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9933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96963">
                                            <p:txEl>
                                              <p:pRg st="0" end="0"/>
                                            </p:txEl>
                                          </p:spTgt>
                                        </p:tgtEl>
                                        <p:attrNameLst>
                                          <p:attrName>style.visibility</p:attrName>
                                        </p:attrNameLst>
                                      </p:cBhvr>
                                      <p:to>
                                        <p:strVal val="visible"/>
                                      </p:to>
                                    </p:set>
                                    <p:animEffect transition="in" filter="box(in)">
                                      <p:cBhvr>
                                        <p:cTn id="7" dur="500"/>
                                        <p:tgtEl>
                                          <p:spTgt spid="29696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296963">
                                            <p:txEl>
                                              <p:pRg st="1" end="1"/>
                                            </p:txEl>
                                          </p:spTgt>
                                        </p:tgtEl>
                                        <p:attrNameLst>
                                          <p:attrName>style.visibility</p:attrName>
                                        </p:attrNameLst>
                                      </p:cBhvr>
                                      <p:to>
                                        <p:strVal val="visible"/>
                                      </p:to>
                                    </p:set>
                                    <p:animEffect transition="in" filter="box(in)">
                                      <p:cBhvr>
                                        <p:cTn id="12" dur="500"/>
                                        <p:tgtEl>
                                          <p:spTgt spid="29696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296963">
                                            <p:txEl>
                                              <p:pRg st="2" end="2"/>
                                            </p:txEl>
                                          </p:spTgt>
                                        </p:tgtEl>
                                        <p:attrNameLst>
                                          <p:attrName>style.visibility</p:attrName>
                                        </p:attrNameLst>
                                      </p:cBhvr>
                                      <p:to>
                                        <p:strVal val="visible"/>
                                      </p:to>
                                    </p:set>
                                    <p:animEffect transition="in" filter="box(in)">
                                      <p:cBhvr>
                                        <p:cTn id="17" dur="500"/>
                                        <p:tgtEl>
                                          <p:spTgt spid="29696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963"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Handmade</a:t>
            </a:r>
          </a:p>
        </p:txBody>
      </p:sp>
      <p:sp>
        <p:nvSpPr>
          <p:cNvPr id="4" name="Date Placeholder 3"/>
          <p:cNvSpPr>
            <a:spLocks noGrp="1"/>
          </p:cNvSpPr>
          <p:nvPr>
            <p:ph type="dt" sz="half" idx="10"/>
          </p:nvPr>
        </p:nvSpPr>
        <p:spPr/>
        <p:txBody>
          <a:bodyPr/>
          <a:lstStyle/>
          <a:p>
            <a:pPr>
              <a:defRPr/>
            </a:pPr>
            <a:fld id="{C91BDFB4-1699-4448-81BF-792F03B4200E}" type="datetime1">
              <a:rPr lang="en-US" altLang="en-US" smtClean="0"/>
              <a:pPr>
                <a:defRPr/>
              </a:pPr>
              <a:t>10/4/2019</a:t>
            </a:fld>
            <a:endParaRPr lang="en-US" altLang="en-US"/>
          </a:p>
        </p:txBody>
      </p:sp>
      <p:sp>
        <p:nvSpPr>
          <p:cNvPr id="5" name="Slide Number Placeholder 4"/>
          <p:cNvSpPr>
            <a:spLocks noGrp="1"/>
          </p:cNvSpPr>
          <p:nvPr>
            <p:ph type="sldNum" sz="quarter" idx="12"/>
          </p:nvPr>
        </p:nvSpPr>
        <p:spPr/>
        <p:txBody>
          <a:bodyPr/>
          <a:lstStyle/>
          <a:p>
            <a:fld id="{8CF7AC0D-8AED-40F5-8014-55A62E969FEA}" type="slidenum">
              <a:rPr lang="en-US" altLang="en-US" smtClean="0"/>
              <a:pPr/>
              <a:t>35</a:t>
            </a:fld>
            <a:endParaRPr lang="en-US" altLang="en-US"/>
          </a:p>
        </p:txBody>
      </p:sp>
      <p:sp>
        <p:nvSpPr>
          <p:cNvPr id="6" name="TextBox 5"/>
          <p:cNvSpPr txBox="1"/>
          <p:nvPr/>
        </p:nvSpPr>
        <p:spPr>
          <a:xfrm>
            <a:off x="1447801" y="1447800"/>
            <a:ext cx="7620000" cy="707886"/>
          </a:xfrm>
          <a:prstGeom prst="rect">
            <a:avLst/>
          </a:prstGeom>
          <a:noFill/>
        </p:spPr>
        <p:txBody>
          <a:bodyPr wrap="square" rtlCol="0">
            <a:spAutoFit/>
          </a:bodyPr>
          <a:lstStyle/>
          <a:p>
            <a:r>
              <a:rPr lang="en-US" dirty="0"/>
              <a:t>Make your own with a basket and glue cheap vases to the bottom separated by about 5-6 inches</a:t>
            </a:r>
          </a:p>
        </p:txBody>
      </p:sp>
      <p:pic>
        <p:nvPicPr>
          <p:cNvPr id="8" name="Picture 2" descr="C:\Users\Scarlett\Pictures\2018-04-21\00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37706" y="2514600"/>
            <a:ext cx="5107517" cy="3830638"/>
          </a:xfrm>
          <a:prstGeom prst="rect">
            <a:avLst/>
          </a:prstGeom>
          <a:noFill/>
          <a:ln>
            <a:noFill/>
          </a:ln>
          <a:effectLst>
            <a:outerShdw blurRad="50800" dist="38100" dir="2700000" algn="tl" rotWithShape="0">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6">
            <a:extLst>
              <a:ext uri="{FF2B5EF4-FFF2-40B4-BE49-F238E27FC236}">
                <a16:creationId xmlns:a16="http://schemas.microsoft.com/office/drawing/2014/main" id="{2D61553F-BDCB-457A-BC3D-04D02B572C1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7200" y="2541587"/>
            <a:ext cx="2720067" cy="4087813"/>
          </a:xfrm>
          <a:prstGeom prst="rect">
            <a:avLst/>
          </a:prstGeom>
          <a:effectLst>
            <a:outerShdw blurRad="50800" dist="38100" dir="2700000" algn="tl">
              <a:prstClr val="black">
                <a:alpha val="40000"/>
              </a:prstClr>
            </a:outerShdw>
          </a:effectLst>
          <a:scene3d>
            <a:camera prst="orthographicFront"/>
            <a:lightRig rig="threePt" dir="tr"/>
          </a:scene3d>
          <a:sp3d>
            <a:bevelT/>
          </a:sp3d>
        </p:spPr>
      </p:pic>
    </p:spTree>
    <p:extLst>
      <p:ext uri="{BB962C8B-B14F-4D97-AF65-F5344CB8AC3E}">
        <p14:creationId xmlns:p14="http://schemas.microsoft.com/office/powerpoint/2010/main" val="58792453"/>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Carrying </a:t>
            </a:r>
            <a:r>
              <a:rPr lang="en-US" dirty="0" err="1"/>
              <a:t>Louisianas</a:t>
            </a:r>
            <a:r>
              <a:rPr lang="en-US" dirty="0"/>
              <a:t> or Spurias</a:t>
            </a:r>
          </a:p>
        </p:txBody>
      </p:sp>
      <p:sp>
        <p:nvSpPr>
          <p:cNvPr id="4" name="Date Placeholder 3"/>
          <p:cNvSpPr>
            <a:spLocks noGrp="1"/>
          </p:cNvSpPr>
          <p:nvPr>
            <p:ph type="dt" sz="half" idx="10"/>
          </p:nvPr>
        </p:nvSpPr>
        <p:spPr/>
        <p:txBody>
          <a:bodyPr/>
          <a:lstStyle/>
          <a:p>
            <a:pPr>
              <a:defRPr/>
            </a:pPr>
            <a:fld id="{C91BDFB4-1699-4448-81BF-792F03B4200E}" type="datetime1">
              <a:rPr lang="en-US" altLang="en-US" smtClean="0"/>
              <a:pPr>
                <a:defRPr/>
              </a:pPr>
              <a:t>10/4/2019</a:t>
            </a:fld>
            <a:endParaRPr lang="en-US" altLang="en-US"/>
          </a:p>
        </p:txBody>
      </p:sp>
      <p:sp>
        <p:nvSpPr>
          <p:cNvPr id="5" name="Slide Number Placeholder 4"/>
          <p:cNvSpPr>
            <a:spLocks noGrp="1"/>
          </p:cNvSpPr>
          <p:nvPr>
            <p:ph type="sldNum" sz="quarter" idx="12"/>
          </p:nvPr>
        </p:nvSpPr>
        <p:spPr/>
        <p:txBody>
          <a:bodyPr/>
          <a:lstStyle/>
          <a:p>
            <a:fld id="{8CF7AC0D-8AED-40F5-8014-55A62E969FEA}" type="slidenum">
              <a:rPr lang="en-US" altLang="en-US" smtClean="0"/>
              <a:pPr/>
              <a:t>36</a:t>
            </a:fld>
            <a:endParaRPr lang="en-US" altLang="en-US"/>
          </a:p>
        </p:txBody>
      </p:sp>
      <p:pic>
        <p:nvPicPr>
          <p:cNvPr id="24985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600200"/>
            <a:ext cx="3657600" cy="4876800"/>
          </a:xfrm>
          <a:prstGeom prst="rect">
            <a:avLst/>
          </a:prstGeom>
          <a:noFill/>
          <a:ln>
            <a:noFill/>
          </a:ln>
          <a:effectLst>
            <a:outerShdw blurRad="50800" dist="38100" dir="2700000" algn="tl">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flat" cmpd="sng" algn="ctr">
                <a:solidFill>
                  <a:srgbClr val="993300"/>
                </a:solidFill>
                <a:prstDash val="solid"/>
                <a:miter lim="800000"/>
                <a:headEnd/>
                <a:tailEnd/>
              </a14:hiddenLine>
            </a:ext>
          </a:extLst>
        </p:spPr>
      </p:pic>
      <p:pic>
        <p:nvPicPr>
          <p:cNvPr id="8"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19814"/>
          <a:stretch/>
        </p:blipFill>
        <p:spPr bwMode="auto">
          <a:xfrm>
            <a:off x="3810000" y="2743200"/>
            <a:ext cx="5181600" cy="3116179"/>
          </a:xfrm>
          <a:prstGeom prst="rect">
            <a:avLst/>
          </a:prstGeom>
          <a:noFill/>
          <a:ln>
            <a:noFill/>
          </a:ln>
          <a:effectLst>
            <a:outerShdw blurRad="50800" dist="38100" dir="2700000" algn="tl" rotWithShape="0">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flat" cmpd="sng" algn="ctr">
                <a:solidFill>
                  <a:srgbClr val="993300"/>
                </a:solidFill>
                <a:prstDash val="solid"/>
                <a:miter lim="800000"/>
                <a:headEnd/>
                <a:tailEnd/>
              </a14:hiddenLine>
            </a:ext>
          </a:extLst>
        </p:spPr>
      </p:pic>
    </p:spTree>
    <p:extLst>
      <p:ext uri="{BB962C8B-B14F-4D97-AF65-F5344CB8AC3E}">
        <p14:creationId xmlns:p14="http://schemas.microsoft.com/office/powerpoint/2010/main" val="4261414046"/>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Date Placeholder 3"/>
          <p:cNvSpPr>
            <a:spLocks noGrp="1"/>
          </p:cNvSpPr>
          <p:nvPr>
            <p:ph type="dt" sz="quarter" idx="10"/>
          </p:nvPr>
        </p:nvSpPr>
        <p:spPr>
          <a:noFill/>
        </p:spPr>
        <p:txBody>
          <a:bodyPr/>
          <a:lstStyle>
            <a:lvl1pPr>
              <a:defRPr sz="2000" b="1">
                <a:solidFill>
                  <a:schemeClr val="tx2"/>
                </a:solidFill>
                <a:latin typeface="Comic Sans MS" panose="030F0702030302020204" pitchFamily="66" charset="0"/>
                <a:cs typeface="Arial" panose="020B0604020202020204" pitchFamily="34" charset="0"/>
              </a:defRPr>
            </a:lvl1pPr>
            <a:lvl2pPr marL="742950" indent="-285750">
              <a:defRPr sz="2000" b="1">
                <a:solidFill>
                  <a:schemeClr val="tx2"/>
                </a:solidFill>
                <a:latin typeface="Comic Sans MS" panose="030F0702030302020204" pitchFamily="66" charset="0"/>
                <a:cs typeface="Arial" panose="020B0604020202020204" pitchFamily="34" charset="0"/>
              </a:defRPr>
            </a:lvl2pPr>
            <a:lvl3pPr marL="1143000" indent="-228600">
              <a:defRPr sz="2000" b="1">
                <a:solidFill>
                  <a:schemeClr val="tx2"/>
                </a:solidFill>
                <a:latin typeface="Comic Sans MS" panose="030F0702030302020204" pitchFamily="66" charset="0"/>
                <a:cs typeface="Arial" panose="020B0604020202020204" pitchFamily="34" charset="0"/>
              </a:defRPr>
            </a:lvl3pPr>
            <a:lvl4pPr marL="1600200" indent="-228600">
              <a:defRPr sz="2000" b="1">
                <a:solidFill>
                  <a:schemeClr val="tx2"/>
                </a:solidFill>
                <a:latin typeface="Comic Sans MS" panose="030F0702030302020204" pitchFamily="66" charset="0"/>
                <a:cs typeface="Arial" panose="020B0604020202020204" pitchFamily="34" charset="0"/>
              </a:defRPr>
            </a:lvl4pPr>
            <a:lvl5pPr marL="2057400" indent="-228600">
              <a:defRPr sz="2000" b="1">
                <a:solidFill>
                  <a:schemeClr val="tx2"/>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9pPr>
          </a:lstStyle>
          <a:p>
            <a:fld id="{AD9B0786-A215-4F92-B17D-FC6ECF296F31}" type="datetime1">
              <a:rPr lang="en-US" altLang="en-US" sz="1200" b="0" smtClean="0">
                <a:solidFill>
                  <a:schemeClr val="accent2"/>
                </a:solidFill>
                <a:latin typeface="Garamond" panose="02020404030301010803" pitchFamily="18" charset="0"/>
              </a:rPr>
              <a:pPr/>
              <a:t>10/4/2019</a:t>
            </a:fld>
            <a:endParaRPr lang="en-US" altLang="en-US" sz="1200" b="0">
              <a:solidFill>
                <a:schemeClr val="accent2"/>
              </a:solidFill>
              <a:latin typeface="Garamond" panose="02020404030301010803" pitchFamily="18" charset="0"/>
            </a:endParaRPr>
          </a:p>
        </p:txBody>
      </p:sp>
      <p:sp>
        <p:nvSpPr>
          <p:cNvPr id="95235" name="Slide Number Placeholder 5"/>
          <p:cNvSpPr>
            <a:spLocks noGrp="1"/>
          </p:cNvSpPr>
          <p:nvPr>
            <p:ph type="sldNum" sz="quarter" idx="12"/>
          </p:nvPr>
        </p:nvSpPr>
        <p:spPr>
          <a:noFill/>
        </p:spPr>
        <p:txBody>
          <a:bodyPr/>
          <a:lstStyle>
            <a:lvl1pPr>
              <a:defRPr sz="2000" b="1">
                <a:solidFill>
                  <a:schemeClr val="tx2"/>
                </a:solidFill>
                <a:latin typeface="Comic Sans MS" panose="030F0702030302020204" pitchFamily="66" charset="0"/>
                <a:cs typeface="Arial" panose="020B0604020202020204" pitchFamily="34" charset="0"/>
              </a:defRPr>
            </a:lvl1pPr>
            <a:lvl2pPr marL="742950" indent="-285750">
              <a:defRPr sz="2000" b="1">
                <a:solidFill>
                  <a:schemeClr val="tx2"/>
                </a:solidFill>
                <a:latin typeface="Comic Sans MS" panose="030F0702030302020204" pitchFamily="66" charset="0"/>
                <a:cs typeface="Arial" panose="020B0604020202020204" pitchFamily="34" charset="0"/>
              </a:defRPr>
            </a:lvl2pPr>
            <a:lvl3pPr marL="1143000" indent="-228600">
              <a:defRPr sz="2000" b="1">
                <a:solidFill>
                  <a:schemeClr val="tx2"/>
                </a:solidFill>
                <a:latin typeface="Comic Sans MS" panose="030F0702030302020204" pitchFamily="66" charset="0"/>
                <a:cs typeface="Arial" panose="020B0604020202020204" pitchFamily="34" charset="0"/>
              </a:defRPr>
            </a:lvl3pPr>
            <a:lvl4pPr marL="1600200" indent="-228600">
              <a:defRPr sz="2000" b="1">
                <a:solidFill>
                  <a:schemeClr val="tx2"/>
                </a:solidFill>
                <a:latin typeface="Comic Sans MS" panose="030F0702030302020204" pitchFamily="66" charset="0"/>
                <a:cs typeface="Arial" panose="020B0604020202020204" pitchFamily="34" charset="0"/>
              </a:defRPr>
            </a:lvl4pPr>
            <a:lvl5pPr marL="2057400" indent="-228600">
              <a:defRPr sz="2000" b="1">
                <a:solidFill>
                  <a:schemeClr val="tx2"/>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9pPr>
          </a:lstStyle>
          <a:p>
            <a:fld id="{CD6E621C-5509-42A3-81D7-065FFF5F66C3}" type="slidenum">
              <a:rPr lang="en-US" altLang="en-US" sz="1200" b="0" smtClean="0">
                <a:solidFill>
                  <a:schemeClr val="accent2"/>
                </a:solidFill>
                <a:latin typeface="Garamond" panose="02020404030301010803" pitchFamily="18" charset="0"/>
              </a:rPr>
              <a:pPr/>
              <a:t>37</a:t>
            </a:fld>
            <a:endParaRPr lang="en-US" altLang="en-US" sz="1200" b="0">
              <a:solidFill>
                <a:schemeClr val="accent2"/>
              </a:solidFill>
              <a:latin typeface="Garamond" panose="02020404030301010803" pitchFamily="18" charset="0"/>
            </a:endParaRPr>
          </a:p>
        </p:txBody>
      </p:sp>
      <p:sp>
        <p:nvSpPr>
          <p:cNvPr id="95236" name="Rectangle 2"/>
          <p:cNvSpPr>
            <a:spLocks noGrp="1" noChangeArrowheads="1"/>
          </p:cNvSpPr>
          <p:nvPr>
            <p:ph type="title"/>
          </p:nvPr>
        </p:nvSpPr>
        <p:spPr>
          <a:xfrm>
            <a:off x="3332967" y="-152400"/>
            <a:ext cx="5410200" cy="1322387"/>
          </a:xfrm>
        </p:spPr>
        <p:txBody>
          <a:bodyPr/>
          <a:lstStyle/>
          <a:p>
            <a:pPr eaLnBrk="1" hangingPunct="1"/>
            <a:r>
              <a:rPr lang="en-US" altLang="en-US" dirty="0"/>
              <a:t>PVC Pipe</a:t>
            </a:r>
          </a:p>
        </p:txBody>
      </p:sp>
      <p:sp>
        <p:nvSpPr>
          <p:cNvPr id="95237" name="Rectangle 4"/>
          <p:cNvSpPr>
            <a:spLocks noChangeArrowheads="1"/>
          </p:cNvSpPr>
          <p:nvPr/>
        </p:nvSpPr>
        <p:spPr bwMode="auto">
          <a:xfrm>
            <a:off x="783921" y="838200"/>
            <a:ext cx="8439150" cy="342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457200" indent="-457200">
              <a:spcBef>
                <a:spcPct val="20000"/>
              </a:spcBef>
              <a:buClr>
                <a:schemeClr val="accent2"/>
              </a:buClr>
              <a:buSzPct val="65000"/>
              <a:buFont typeface="Wingdings" panose="05000000000000000000" pitchFamily="2" charset="2"/>
              <a:buChar char="n"/>
              <a:defRPr sz="2400" b="1">
                <a:solidFill>
                  <a:srgbClr val="993300"/>
                </a:solidFill>
                <a:latin typeface="Arial" panose="020B0604020202020204" pitchFamily="34" charset="0"/>
                <a:cs typeface="Arial" panose="020B0604020202020204" pitchFamily="34" charset="0"/>
              </a:defRPr>
            </a:lvl1pPr>
            <a:lvl2pPr marL="725488" indent="-381000">
              <a:spcBef>
                <a:spcPct val="20000"/>
              </a:spcBef>
              <a:buClr>
                <a:schemeClr val="accent2"/>
              </a:buClr>
              <a:buFont typeface="Wingdings" panose="05000000000000000000" pitchFamily="2" charset="2"/>
              <a:buChar char="§"/>
              <a:defRPr sz="2400" b="1">
                <a:solidFill>
                  <a:srgbClr val="993300"/>
                </a:solidFill>
                <a:latin typeface="Arial" panose="020B0604020202020204" pitchFamily="34" charset="0"/>
                <a:cs typeface="Arial" panose="020B0604020202020204" pitchFamily="34" charset="0"/>
              </a:defRPr>
            </a:lvl2pPr>
            <a:lvl3pPr marL="1052513" indent="-381000">
              <a:spcBef>
                <a:spcPct val="20000"/>
              </a:spcBef>
              <a:buClr>
                <a:schemeClr val="accent1"/>
              </a:buClr>
              <a:buSzPct val="65000"/>
              <a:buFont typeface="Wingdings" panose="05000000000000000000" pitchFamily="2" charset="2"/>
              <a:buChar char="n"/>
              <a:defRPr sz="2400">
                <a:solidFill>
                  <a:srgbClr val="993300"/>
                </a:solidFill>
                <a:latin typeface="Arial" panose="020B0604020202020204" pitchFamily="34" charset="0"/>
                <a:cs typeface="Arial" panose="020B0604020202020204" pitchFamily="34" charset="0"/>
              </a:defRPr>
            </a:lvl3pPr>
            <a:lvl4pPr marL="1404938" indent="-381000">
              <a:spcBef>
                <a:spcPct val="20000"/>
              </a:spcBef>
              <a:buClr>
                <a:schemeClr val="accent2"/>
              </a:buClr>
              <a:buSzPct val="70000"/>
              <a:buFont typeface="Wingdings" panose="05000000000000000000" pitchFamily="2" charset="2"/>
              <a:buChar char="q"/>
              <a:defRPr sz="2400">
                <a:solidFill>
                  <a:srgbClr val="993300"/>
                </a:solidFill>
                <a:latin typeface="Arial" panose="020B0604020202020204" pitchFamily="34" charset="0"/>
                <a:cs typeface="Arial" panose="020B0604020202020204" pitchFamily="34" charset="0"/>
              </a:defRPr>
            </a:lvl4pPr>
            <a:lvl5pPr marL="1722438" indent="-381000">
              <a:spcBef>
                <a:spcPct val="20000"/>
              </a:spcBef>
              <a:buClr>
                <a:schemeClr val="accent1"/>
              </a:buClr>
              <a:buSzPct val="75000"/>
              <a:buFont typeface="Wingdings" panose="05000000000000000000" pitchFamily="2" charset="2"/>
              <a:buChar char="§"/>
              <a:defRPr sz="2400">
                <a:solidFill>
                  <a:srgbClr val="993300"/>
                </a:solidFill>
                <a:latin typeface="Comic Sans MS" panose="030F0702030302020204" pitchFamily="66" charset="0"/>
                <a:cs typeface="Arial" panose="020B0604020202020204" pitchFamily="34" charset="0"/>
              </a:defRPr>
            </a:lvl5pPr>
            <a:lvl6pPr marL="2179638" indent="-381000" eaLnBrk="0" fontAlgn="base" hangingPunct="0">
              <a:spcBef>
                <a:spcPct val="20000"/>
              </a:spcBef>
              <a:spcAft>
                <a:spcPct val="0"/>
              </a:spcAft>
              <a:buClr>
                <a:schemeClr val="accent1"/>
              </a:buClr>
              <a:buSzPct val="75000"/>
              <a:buFont typeface="Wingdings" panose="05000000000000000000" pitchFamily="2" charset="2"/>
              <a:buChar char="§"/>
              <a:defRPr sz="2400">
                <a:solidFill>
                  <a:srgbClr val="993300"/>
                </a:solidFill>
                <a:latin typeface="Comic Sans MS" panose="030F0702030302020204" pitchFamily="66" charset="0"/>
                <a:cs typeface="Arial" panose="020B0604020202020204" pitchFamily="34" charset="0"/>
              </a:defRPr>
            </a:lvl6pPr>
            <a:lvl7pPr marL="2636838" indent="-381000" eaLnBrk="0" fontAlgn="base" hangingPunct="0">
              <a:spcBef>
                <a:spcPct val="20000"/>
              </a:spcBef>
              <a:spcAft>
                <a:spcPct val="0"/>
              </a:spcAft>
              <a:buClr>
                <a:schemeClr val="accent1"/>
              </a:buClr>
              <a:buSzPct val="75000"/>
              <a:buFont typeface="Wingdings" panose="05000000000000000000" pitchFamily="2" charset="2"/>
              <a:buChar char="§"/>
              <a:defRPr sz="2400">
                <a:solidFill>
                  <a:srgbClr val="993300"/>
                </a:solidFill>
                <a:latin typeface="Comic Sans MS" panose="030F0702030302020204" pitchFamily="66" charset="0"/>
                <a:cs typeface="Arial" panose="020B0604020202020204" pitchFamily="34" charset="0"/>
              </a:defRPr>
            </a:lvl7pPr>
            <a:lvl8pPr marL="3094038" indent="-381000" eaLnBrk="0" fontAlgn="base" hangingPunct="0">
              <a:spcBef>
                <a:spcPct val="20000"/>
              </a:spcBef>
              <a:spcAft>
                <a:spcPct val="0"/>
              </a:spcAft>
              <a:buClr>
                <a:schemeClr val="accent1"/>
              </a:buClr>
              <a:buSzPct val="75000"/>
              <a:buFont typeface="Wingdings" panose="05000000000000000000" pitchFamily="2" charset="2"/>
              <a:buChar char="§"/>
              <a:defRPr sz="2400">
                <a:solidFill>
                  <a:srgbClr val="993300"/>
                </a:solidFill>
                <a:latin typeface="Comic Sans MS" panose="030F0702030302020204" pitchFamily="66" charset="0"/>
                <a:cs typeface="Arial" panose="020B0604020202020204" pitchFamily="34" charset="0"/>
              </a:defRPr>
            </a:lvl8pPr>
            <a:lvl9pPr marL="3551238" indent="-381000" eaLnBrk="0" fontAlgn="base" hangingPunct="0">
              <a:spcBef>
                <a:spcPct val="20000"/>
              </a:spcBef>
              <a:spcAft>
                <a:spcPct val="0"/>
              </a:spcAft>
              <a:buClr>
                <a:schemeClr val="accent1"/>
              </a:buClr>
              <a:buSzPct val="75000"/>
              <a:buFont typeface="Wingdings" panose="05000000000000000000" pitchFamily="2" charset="2"/>
              <a:buChar char="§"/>
              <a:defRPr sz="2400">
                <a:solidFill>
                  <a:srgbClr val="993300"/>
                </a:solidFill>
                <a:latin typeface="Comic Sans MS" panose="030F0702030302020204" pitchFamily="66" charset="0"/>
                <a:cs typeface="Arial" panose="020B0604020202020204" pitchFamily="34" charset="0"/>
              </a:defRPr>
            </a:lvl9pPr>
          </a:lstStyle>
          <a:p>
            <a:pPr eaLnBrk="1" hangingPunct="1">
              <a:buFont typeface="Wingdings" panose="05000000000000000000" pitchFamily="2" charset="2"/>
              <a:buNone/>
            </a:pPr>
            <a:r>
              <a:rPr lang="en-US" altLang="en-US" dirty="0">
                <a:solidFill>
                  <a:srgbClr val="990000"/>
                </a:solidFill>
              </a:rPr>
              <a:t>     PVC pipe can be glued together with PVC pipe glue to make a watertight carrier for the irises that is light to carry.  Make a handle!</a:t>
            </a:r>
          </a:p>
          <a:p>
            <a:pPr eaLnBrk="1" hangingPunct="1">
              <a:buFont typeface="Wingdings" panose="05000000000000000000" pitchFamily="2" charset="2"/>
              <a:buNone/>
            </a:pPr>
            <a:r>
              <a:rPr lang="en-US" altLang="en-US" dirty="0">
                <a:solidFill>
                  <a:srgbClr val="990000"/>
                </a:solidFill>
              </a:rPr>
              <a:t>     Number each pipe and keep a paper with the pipe number and name of variety being transported.</a:t>
            </a:r>
            <a:endParaRPr lang="en-US" altLang="en-US" sz="2800" dirty="0"/>
          </a:p>
          <a:p>
            <a:pPr lvl="1" eaLnBrk="1" hangingPunct="1"/>
            <a:endParaRPr lang="en-US" altLang="en-US" sz="2800" dirty="0"/>
          </a:p>
          <a:p>
            <a:pPr eaLnBrk="1" hangingPunct="1">
              <a:buFont typeface="Wingdings" panose="05000000000000000000" pitchFamily="2" charset="2"/>
              <a:buNone/>
            </a:pPr>
            <a:endParaRPr lang="en-US" altLang="en-US" dirty="0">
              <a:solidFill>
                <a:srgbClr val="990000"/>
              </a:solidFill>
            </a:endParaRPr>
          </a:p>
        </p:txBody>
      </p:sp>
      <p:pic>
        <p:nvPicPr>
          <p:cNvPr id="95238" name="Picture 6" descr="PVC Carrier 2007_04_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821052"/>
            <a:ext cx="5003496" cy="4021290"/>
          </a:xfrm>
          <a:prstGeom prst="rect">
            <a:avLst/>
          </a:prstGeom>
          <a:noFill/>
          <a:ln w="38100">
            <a:noFill/>
            <a:miter lim="800000"/>
            <a:headEnd/>
            <a:tailEnd/>
          </a:ln>
          <a:effectLst>
            <a:outerShdw blurRad="50800" dist="38100" dir="2700000" algn="tl">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993300"/>
                </a:solidFill>
                <a:miter lim="800000"/>
                <a:headEnd/>
                <a:tailEnd/>
              </a14:hiddenLine>
            </a:ext>
          </a:extLst>
        </p:spPr>
      </p:pic>
      <p:pic>
        <p:nvPicPr>
          <p:cNvPr id="1026" name="Picture 2" descr="C:\Users\Scarlett\Pictures\MVIS\Show Pictures\MVIS Iris Show 2018-04-21\Bob carrying irises.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59" t="12194" r="59" b="9132"/>
          <a:stretch/>
        </p:blipFill>
        <p:spPr bwMode="auto">
          <a:xfrm>
            <a:off x="5623086" y="2821052"/>
            <a:ext cx="3368513" cy="3986843"/>
          </a:xfrm>
          <a:prstGeom prst="rect">
            <a:avLst/>
          </a:prstGeom>
          <a:noFill/>
          <a:ln w="38100">
            <a:noFill/>
            <a:miter lim="800000"/>
            <a:headEnd/>
            <a:tailEnd/>
          </a:ln>
          <a:effectLst>
            <a:outerShdw blurRad="50800" dist="38100" dir="2700000" algn="tl">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Lst>
        </p:spPr>
      </p:pic>
    </p:spTree>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Date Placeholder 3"/>
          <p:cNvSpPr>
            <a:spLocks noGrp="1"/>
          </p:cNvSpPr>
          <p:nvPr>
            <p:ph type="dt" sz="quarter" idx="10"/>
          </p:nvPr>
        </p:nvSpPr>
        <p:spPr>
          <a:noFill/>
        </p:spPr>
        <p:txBody>
          <a:bodyPr/>
          <a:lstStyle>
            <a:lvl1pPr>
              <a:defRPr sz="2000" b="1">
                <a:solidFill>
                  <a:schemeClr val="tx2"/>
                </a:solidFill>
                <a:latin typeface="Comic Sans MS" panose="030F0702030302020204" pitchFamily="66" charset="0"/>
                <a:cs typeface="Arial" panose="020B0604020202020204" pitchFamily="34" charset="0"/>
              </a:defRPr>
            </a:lvl1pPr>
            <a:lvl2pPr marL="742950" indent="-285750">
              <a:defRPr sz="2000" b="1">
                <a:solidFill>
                  <a:schemeClr val="tx2"/>
                </a:solidFill>
                <a:latin typeface="Comic Sans MS" panose="030F0702030302020204" pitchFamily="66" charset="0"/>
                <a:cs typeface="Arial" panose="020B0604020202020204" pitchFamily="34" charset="0"/>
              </a:defRPr>
            </a:lvl2pPr>
            <a:lvl3pPr marL="1143000" indent="-228600">
              <a:defRPr sz="2000" b="1">
                <a:solidFill>
                  <a:schemeClr val="tx2"/>
                </a:solidFill>
                <a:latin typeface="Comic Sans MS" panose="030F0702030302020204" pitchFamily="66" charset="0"/>
                <a:cs typeface="Arial" panose="020B0604020202020204" pitchFamily="34" charset="0"/>
              </a:defRPr>
            </a:lvl3pPr>
            <a:lvl4pPr marL="1600200" indent="-228600">
              <a:defRPr sz="2000" b="1">
                <a:solidFill>
                  <a:schemeClr val="tx2"/>
                </a:solidFill>
                <a:latin typeface="Comic Sans MS" panose="030F0702030302020204" pitchFamily="66" charset="0"/>
                <a:cs typeface="Arial" panose="020B0604020202020204" pitchFamily="34" charset="0"/>
              </a:defRPr>
            </a:lvl4pPr>
            <a:lvl5pPr marL="2057400" indent="-228600">
              <a:defRPr sz="2000" b="1">
                <a:solidFill>
                  <a:schemeClr val="tx2"/>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9pPr>
          </a:lstStyle>
          <a:p>
            <a:fld id="{6EEA5903-4DA5-4543-8470-D7454DC46CFF}" type="datetime1">
              <a:rPr lang="en-US" altLang="en-US" sz="1200" b="0" smtClean="0">
                <a:solidFill>
                  <a:schemeClr val="accent2"/>
                </a:solidFill>
                <a:latin typeface="Garamond" panose="02020404030301010803" pitchFamily="18" charset="0"/>
              </a:rPr>
              <a:pPr/>
              <a:t>10/4/2019</a:t>
            </a:fld>
            <a:endParaRPr lang="en-US" altLang="en-US" sz="1200" b="0">
              <a:solidFill>
                <a:schemeClr val="accent2"/>
              </a:solidFill>
              <a:latin typeface="Garamond" panose="02020404030301010803" pitchFamily="18" charset="0"/>
            </a:endParaRPr>
          </a:p>
        </p:txBody>
      </p:sp>
      <p:sp>
        <p:nvSpPr>
          <p:cNvPr id="97283" name="Slide Number Placeholder 5"/>
          <p:cNvSpPr>
            <a:spLocks noGrp="1"/>
          </p:cNvSpPr>
          <p:nvPr>
            <p:ph type="sldNum" sz="quarter" idx="12"/>
          </p:nvPr>
        </p:nvSpPr>
        <p:spPr>
          <a:noFill/>
        </p:spPr>
        <p:txBody>
          <a:bodyPr/>
          <a:lstStyle>
            <a:lvl1pPr>
              <a:defRPr sz="2000" b="1">
                <a:solidFill>
                  <a:schemeClr val="tx2"/>
                </a:solidFill>
                <a:latin typeface="Comic Sans MS" panose="030F0702030302020204" pitchFamily="66" charset="0"/>
                <a:cs typeface="Arial" panose="020B0604020202020204" pitchFamily="34" charset="0"/>
              </a:defRPr>
            </a:lvl1pPr>
            <a:lvl2pPr marL="742950" indent="-285750">
              <a:defRPr sz="2000" b="1">
                <a:solidFill>
                  <a:schemeClr val="tx2"/>
                </a:solidFill>
                <a:latin typeface="Comic Sans MS" panose="030F0702030302020204" pitchFamily="66" charset="0"/>
                <a:cs typeface="Arial" panose="020B0604020202020204" pitchFamily="34" charset="0"/>
              </a:defRPr>
            </a:lvl2pPr>
            <a:lvl3pPr marL="1143000" indent="-228600">
              <a:defRPr sz="2000" b="1">
                <a:solidFill>
                  <a:schemeClr val="tx2"/>
                </a:solidFill>
                <a:latin typeface="Comic Sans MS" panose="030F0702030302020204" pitchFamily="66" charset="0"/>
                <a:cs typeface="Arial" panose="020B0604020202020204" pitchFamily="34" charset="0"/>
              </a:defRPr>
            </a:lvl3pPr>
            <a:lvl4pPr marL="1600200" indent="-228600">
              <a:defRPr sz="2000" b="1">
                <a:solidFill>
                  <a:schemeClr val="tx2"/>
                </a:solidFill>
                <a:latin typeface="Comic Sans MS" panose="030F0702030302020204" pitchFamily="66" charset="0"/>
                <a:cs typeface="Arial" panose="020B0604020202020204" pitchFamily="34" charset="0"/>
              </a:defRPr>
            </a:lvl4pPr>
            <a:lvl5pPr marL="2057400" indent="-228600">
              <a:defRPr sz="2000" b="1">
                <a:solidFill>
                  <a:schemeClr val="tx2"/>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9pPr>
          </a:lstStyle>
          <a:p>
            <a:fld id="{36CF2681-7EEF-41A5-B9FB-7F8B8C7A7647}" type="slidenum">
              <a:rPr lang="en-US" altLang="en-US" sz="1200" b="0" smtClean="0">
                <a:solidFill>
                  <a:schemeClr val="accent2"/>
                </a:solidFill>
                <a:latin typeface="Garamond" panose="02020404030301010803" pitchFamily="18" charset="0"/>
              </a:rPr>
              <a:pPr/>
              <a:t>38</a:t>
            </a:fld>
            <a:endParaRPr lang="en-US" altLang="en-US" sz="1200" b="0">
              <a:solidFill>
                <a:schemeClr val="accent2"/>
              </a:solidFill>
              <a:latin typeface="Garamond" panose="02020404030301010803" pitchFamily="18" charset="0"/>
            </a:endParaRPr>
          </a:p>
        </p:txBody>
      </p:sp>
      <p:sp>
        <p:nvSpPr>
          <p:cNvPr id="97284" name="Rectangle 2"/>
          <p:cNvSpPr>
            <a:spLocks noGrp="1" noChangeArrowheads="1"/>
          </p:cNvSpPr>
          <p:nvPr>
            <p:ph type="title"/>
          </p:nvPr>
        </p:nvSpPr>
        <p:spPr/>
        <p:txBody>
          <a:bodyPr/>
          <a:lstStyle/>
          <a:p>
            <a:pPr eaLnBrk="1" hangingPunct="1"/>
            <a:r>
              <a:rPr lang="en-US" altLang="en-US" dirty="0"/>
              <a:t>The Night Before</a:t>
            </a:r>
          </a:p>
        </p:txBody>
      </p:sp>
      <p:sp>
        <p:nvSpPr>
          <p:cNvPr id="97285" name="Rectangle 3"/>
          <p:cNvSpPr>
            <a:spLocks noGrp="1" noChangeArrowheads="1"/>
          </p:cNvSpPr>
          <p:nvPr>
            <p:ph type="body" idx="1"/>
          </p:nvPr>
        </p:nvSpPr>
        <p:spPr>
          <a:xfrm>
            <a:off x="4191000" y="1905000"/>
            <a:ext cx="4800600" cy="4302125"/>
          </a:xfrm>
        </p:spPr>
        <p:txBody>
          <a:bodyPr/>
          <a:lstStyle/>
          <a:p>
            <a:pPr eaLnBrk="1" hangingPunct="1"/>
            <a:r>
              <a:rPr lang="en-US" altLang="en-US" dirty="0"/>
              <a:t>If you intend to enter a lots of stalks, it is recommended that you take them to the show the night before (after 5:00 PM) and complete preliminary grooming while the mall is relatively uncrowded. </a:t>
            </a:r>
          </a:p>
          <a:p>
            <a:pPr eaLnBrk="1" hangingPunct="1">
              <a:buFont typeface="Wingdings" panose="05000000000000000000" pitchFamily="2" charset="2"/>
              <a:buNone/>
            </a:pPr>
            <a:endParaRPr lang="en-US" altLang="en-US" dirty="0"/>
          </a:p>
        </p:txBody>
      </p:sp>
      <p:pic>
        <p:nvPicPr>
          <p:cNvPr id="97286" name="Picture 4" descr="2006 Show_Show Worker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905000"/>
            <a:ext cx="4064000" cy="3048000"/>
          </a:xfrm>
          <a:prstGeom prst="rect">
            <a:avLst/>
          </a:prstGeom>
          <a:noFill/>
          <a:ln w="38100">
            <a:noFill/>
            <a:miter lim="800000"/>
            <a:headEnd/>
            <a:tailEnd/>
          </a:ln>
          <a:effectLst>
            <a:outerShdw blurRad="50800" dist="38100" dir="2700000" algn="tl">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993300"/>
                </a:solidFill>
                <a:miter lim="800000"/>
                <a:headEnd/>
                <a:tailEnd/>
              </a14:hiddenLine>
            </a:ext>
          </a:extLst>
        </p:spPr>
      </p:pic>
    </p:spTree>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Date Placeholder 3"/>
          <p:cNvSpPr>
            <a:spLocks noGrp="1"/>
          </p:cNvSpPr>
          <p:nvPr>
            <p:ph type="dt" sz="quarter" idx="10"/>
          </p:nvPr>
        </p:nvSpPr>
        <p:spPr>
          <a:noFill/>
        </p:spPr>
        <p:txBody>
          <a:bodyPr/>
          <a:lstStyle>
            <a:lvl1pPr>
              <a:defRPr sz="2000" b="1">
                <a:solidFill>
                  <a:schemeClr val="tx2"/>
                </a:solidFill>
                <a:latin typeface="Comic Sans MS" panose="030F0702030302020204" pitchFamily="66" charset="0"/>
                <a:cs typeface="Arial" panose="020B0604020202020204" pitchFamily="34" charset="0"/>
              </a:defRPr>
            </a:lvl1pPr>
            <a:lvl2pPr marL="742950" indent="-285750">
              <a:defRPr sz="2000" b="1">
                <a:solidFill>
                  <a:schemeClr val="tx2"/>
                </a:solidFill>
                <a:latin typeface="Comic Sans MS" panose="030F0702030302020204" pitchFamily="66" charset="0"/>
                <a:cs typeface="Arial" panose="020B0604020202020204" pitchFamily="34" charset="0"/>
              </a:defRPr>
            </a:lvl2pPr>
            <a:lvl3pPr marL="1143000" indent="-228600">
              <a:defRPr sz="2000" b="1">
                <a:solidFill>
                  <a:schemeClr val="tx2"/>
                </a:solidFill>
                <a:latin typeface="Comic Sans MS" panose="030F0702030302020204" pitchFamily="66" charset="0"/>
                <a:cs typeface="Arial" panose="020B0604020202020204" pitchFamily="34" charset="0"/>
              </a:defRPr>
            </a:lvl3pPr>
            <a:lvl4pPr marL="1600200" indent="-228600">
              <a:defRPr sz="2000" b="1">
                <a:solidFill>
                  <a:schemeClr val="tx2"/>
                </a:solidFill>
                <a:latin typeface="Comic Sans MS" panose="030F0702030302020204" pitchFamily="66" charset="0"/>
                <a:cs typeface="Arial" panose="020B0604020202020204" pitchFamily="34" charset="0"/>
              </a:defRPr>
            </a:lvl4pPr>
            <a:lvl5pPr marL="2057400" indent="-228600">
              <a:defRPr sz="2000" b="1">
                <a:solidFill>
                  <a:schemeClr val="tx2"/>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9pPr>
          </a:lstStyle>
          <a:p>
            <a:fld id="{23DB489E-6319-423F-B21B-67060354B023}" type="datetime1">
              <a:rPr lang="en-US" altLang="en-US" sz="1200" b="0" smtClean="0">
                <a:solidFill>
                  <a:schemeClr val="accent2"/>
                </a:solidFill>
                <a:latin typeface="Garamond" panose="02020404030301010803" pitchFamily="18" charset="0"/>
              </a:rPr>
              <a:pPr/>
              <a:t>10/4/2019</a:t>
            </a:fld>
            <a:endParaRPr lang="en-US" altLang="en-US" sz="1200" b="0">
              <a:solidFill>
                <a:schemeClr val="accent2"/>
              </a:solidFill>
              <a:latin typeface="Garamond" panose="02020404030301010803" pitchFamily="18" charset="0"/>
            </a:endParaRPr>
          </a:p>
        </p:txBody>
      </p:sp>
      <p:sp>
        <p:nvSpPr>
          <p:cNvPr id="99331" name="Slide Number Placeholder 5"/>
          <p:cNvSpPr>
            <a:spLocks noGrp="1"/>
          </p:cNvSpPr>
          <p:nvPr>
            <p:ph type="sldNum" sz="quarter" idx="12"/>
          </p:nvPr>
        </p:nvSpPr>
        <p:spPr>
          <a:noFill/>
        </p:spPr>
        <p:txBody>
          <a:bodyPr/>
          <a:lstStyle>
            <a:lvl1pPr>
              <a:defRPr sz="2000" b="1">
                <a:solidFill>
                  <a:schemeClr val="tx2"/>
                </a:solidFill>
                <a:latin typeface="Comic Sans MS" panose="030F0702030302020204" pitchFamily="66" charset="0"/>
                <a:cs typeface="Arial" panose="020B0604020202020204" pitchFamily="34" charset="0"/>
              </a:defRPr>
            </a:lvl1pPr>
            <a:lvl2pPr marL="742950" indent="-285750">
              <a:defRPr sz="2000" b="1">
                <a:solidFill>
                  <a:schemeClr val="tx2"/>
                </a:solidFill>
                <a:latin typeface="Comic Sans MS" panose="030F0702030302020204" pitchFamily="66" charset="0"/>
                <a:cs typeface="Arial" panose="020B0604020202020204" pitchFamily="34" charset="0"/>
              </a:defRPr>
            </a:lvl2pPr>
            <a:lvl3pPr marL="1143000" indent="-228600">
              <a:defRPr sz="2000" b="1">
                <a:solidFill>
                  <a:schemeClr val="tx2"/>
                </a:solidFill>
                <a:latin typeface="Comic Sans MS" panose="030F0702030302020204" pitchFamily="66" charset="0"/>
                <a:cs typeface="Arial" panose="020B0604020202020204" pitchFamily="34" charset="0"/>
              </a:defRPr>
            </a:lvl3pPr>
            <a:lvl4pPr marL="1600200" indent="-228600">
              <a:defRPr sz="2000" b="1">
                <a:solidFill>
                  <a:schemeClr val="tx2"/>
                </a:solidFill>
                <a:latin typeface="Comic Sans MS" panose="030F0702030302020204" pitchFamily="66" charset="0"/>
                <a:cs typeface="Arial" panose="020B0604020202020204" pitchFamily="34" charset="0"/>
              </a:defRPr>
            </a:lvl4pPr>
            <a:lvl5pPr marL="2057400" indent="-228600">
              <a:defRPr sz="2000" b="1">
                <a:solidFill>
                  <a:schemeClr val="tx2"/>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9pPr>
          </a:lstStyle>
          <a:p>
            <a:fld id="{9C29DD9F-F85A-4014-A0AA-E6EB5853B768}" type="slidenum">
              <a:rPr lang="en-US" altLang="en-US" sz="1200" b="0" smtClean="0">
                <a:solidFill>
                  <a:schemeClr val="accent2"/>
                </a:solidFill>
                <a:latin typeface="Garamond" panose="02020404030301010803" pitchFamily="18" charset="0"/>
              </a:rPr>
              <a:pPr/>
              <a:t>39</a:t>
            </a:fld>
            <a:endParaRPr lang="en-US" altLang="en-US" sz="1200" b="0">
              <a:solidFill>
                <a:schemeClr val="accent2"/>
              </a:solidFill>
              <a:latin typeface="Garamond" panose="02020404030301010803" pitchFamily="18" charset="0"/>
            </a:endParaRPr>
          </a:p>
        </p:txBody>
      </p:sp>
      <p:sp>
        <p:nvSpPr>
          <p:cNvPr id="99332" name="Rectangle 2"/>
          <p:cNvSpPr>
            <a:spLocks noGrp="1" noChangeArrowheads="1"/>
          </p:cNvSpPr>
          <p:nvPr>
            <p:ph type="title"/>
          </p:nvPr>
        </p:nvSpPr>
        <p:spPr>
          <a:xfrm>
            <a:off x="5486400" y="277813"/>
            <a:ext cx="3200400" cy="1322387"/>
          </a:xfrm>
        </p:spPr>
        <p:txBody>
          <a:bodyPr/>
          <a:lstStyle/>
          <a:p>
            <a:pPr eaLnBrk="1" hangingPunct="1"/>
            <a:r>
              <a:rPr lang="en-US" altLang="en-US"/>
              <a:t>Equipment</a:t>
            </a:r>
          </a:p>
        </p:txBody>
      </p:sp>
      <p:sp>
        <p:nvSpPr>
          <p:cNvPr id="99333" name="Rectangle 3"/>
          <p:cNvSpPr>
            <a:spLocks noGrp="1" noChangeArrowheads="1"/>
          </p:cNvSpPr>
          <p:nvPr>
            <p:ph type="body" idx="1"/>
          </p:nvPr>
        </p:nvSpPr>
        <p:spPr>
          <a:xfrm>
            <a:off x="5638800" y="1828800"/>
            <a:ext cx="3505200" cy="4302125"/>
          </a:xfrm>
        </p:spPr>
        <p:txBody>
          <a:bodyPr/>
          <a:lstStyle/>
          <a:p>
            <a:pPr eaLnBrk="1" hangingPunct="1"/>
            <a:r>
              <a:rPr lang="en-US" altLang="en-US" dirty="0"/>
              <a:t>A sharp knife </a:t>
            </a:r>
          </a:p>
          <a:p>
            <a:pPr eaLnBrk="1" hangingPunct="1"/>
            <a:r>
              <a:rPr lang="en-US" altLang="en-US" dirty="0"/>
              <a:t>A "lot" of Q-Tips</a:t>
            </a:r>
          </a:p>
          <a:p>
            <a:pPr eaLnBrk="1" hangingPunct="1"/>
            <a:r>
              <a:rPr lang="en-US" altLang="en-US" dirty="0"/>
              <a:t>Water, cup </a:t>
            </a:r>
          </a:p>
          <a:p>
            <a:pPr eaLnBrk="1" hangingPunct="1"/>
            <a:r>
              <a:rPr lang="en-US" altLang="en-US" dirty="0"/>
              <a:t>Sharp manicure scissors</a:t>
            </a:r>
          </a:p>
          <a:p>
            <a:pPr eaLnBrk="1" hangingPunct="1"/>
            <a:r>
              <a:rPr lang="en-US" altLang="en-US" dirty="0"/>
              <a:t>Rubber bands</a:t>
            </a:r>
          </a:p>
          <a:p>
            <a:pPr eaLnBrk="1" hangingPunct="1"/>
            <a:r>
              <a:rPr lang="en-US" altLang="en-US" dirty="0"/>
              <a:t>Entry tags</a:t>
            </a:r>
          </a:p>
          <a:p>
            <a:pPr eaLnBrk="1" hangingPunct="1"/>
            <a:r>
              <a:rPr lang="en-US" altLang="en-US" dirty="0"/>
              <a:t>Cosmetic brush</a:t>
            </a:r>
          </a:p>
          <a:p>
            <a:pPr eaLnBrk="1" hangingPunct="1"/>
            <a:r>
              <a:rPr lang="en-US" altLang="en-US" dirty="0"/>
              <a:t>Loose facial powder. </a:t>
            </a:r>
          </a:p>
          <a:p>
            <a:pPr eaLnBrk="1" hangingPunct="1"/>
            <a:r>
              <a:rPr lang="en-US" altLang="en-US" dirty="0"/>
              <a:t>The show book</a:t>
            </a:r>
          </a:p>
        </p:txBody>
      </p:sp>
      <p:pic>
        <p:nvPicPr>
          <p:cNvPr id="99334" name="Picture 8" descr="Toolke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362200"/>
            <a:ext cx="5410200" cy="4495800"/>
          </a:xfrm>
          <a:prstGeom prst="rect">
            <a:avLst/>
          </a:prstGeom>
          <a:noFill/>
          <a:ln w="38100">
            <a:noFill/>
            <a:miter lim="800000"/>
            <a:headEnd/>
            <a:tailEnd/>
          </a:ln>
          <a:effectLst>
            <a:outerShdw blurRad="50800" dist="38100" dir="2700000" algn="tl">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993300"/>
                </a:solidFill>
                <a:miter lim="800000"/>
                <a:headEnd/>
                <a:tailEnd/>
              </a14:hiddenLine>
            </a:ext>
          </a:extLst>
        </p:spPr>
      </p:pic>
      <p:pic>
        <p:nvPicPr>
          <p:cNvPr id="99335" name="Picture 9" descr="Water Ju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57600" y="0"/>
            <a:ext cx="1397000" cy="2209800"/>
          </a:xfrm>
          <a:prstGeom prst="rect">
            <a:avLst/>
          </a:prstGeom>
          <a:noFill/>
          <a:ln w="38100">
            <a:noFill/>
            <a:miter lim="800000"/>
            <a:headEnd/>
            <a:tailEnd/>
          </a:ln>
          <a:effectLst>
            <a:outerShdw blurRad="50800" dist="38100" dir="2700000" algn="tl">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993300"/>
                </a:solidFill>
                <a:miter lim="800000"/>
                <a:headEnd/>
                <a:tailEnd/>
              </a14:hiddenLine>
            </a:ext>
          </a:extLst>
        </p:spPr>
      </p:pic>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Date Placeholder 3"/>
          <p:cNvSpPr>
            <a:spLocks noGrp="1"/>
          </p:cNvSpPr>
          <p:nvPr>
            <p:ph type="dt" sz="quarter" idx="10"/>
          </p:nvPr>
        </p:nvSpPr>
        <p:spPr>
          <a:noFill/>
        </p:spPr>
        <p:txBody>
          <a:bodyPr/>
          <a:lstStyle>
            <a:lvl1pPr>
              <a:defRPr sz="2000" b="1">
                <a:solidFill>
                  <a:schemeClr val="tx2"/>
                </a:solidFill>
                <a:latin typeface="Comic Sans MS" panose="030F0702030302020204" pitchFamily="66" charset="0"/>
                <a:cs typeface="Arial" panose="020B0604020202020204" pitchFamily="34" charset="0"/>
              </a:defRPr>
            </a:lvl1pPr>
            <a:lvl2pPr marL="742950" indent="-285750">
              <a:defRPr sz="2000" b="1">
                <a:solidFill>
                  <a:schemeClr val="tx2"/>
                </a:solidFill>
                <a:latin typeface="Comic Sans MS" panose="030F0702030302020204" pitchFamily="66" charset="0"/>
                <a:cs typeface="Arial" panose="020B0604020202020204" pitchFamily="34" charset="0"/>
              </a:defRPr>
            </a:lvl2pPr>
            <a:lvl3pPr marL="1143000" indent="-228600">
              <a:defRPr sz="2000" b="1">
                <a:solidFill>
                  <a:schemeClr val="tx2"/>
                </a:solidFill>
                <a:latin typeface="Comic Sans MS" panose="030F0702030302020204" pitchFamily="66" charset="0"/>
                <a:cs typeface="Arial" panose="020B0604020202020204" pitchFamily="34" charset="0"/>
              </a:defRPr>
            </a:lvl3pPr>
            <a:lvl4pPr marL="1600200" indent="-228600">
              <a:defRPr sz="2000" b="1">
                <a:solidFill>
                  <a:schemeClr val="tx2"/>
                </a:solidFill>
                <a:latin typeface="Comic Sans MS" panose="030F0702030302020204" pitchFamily="66" charset="0"/>
                <a:cs typeface="Arial" panose="020B0604020202020204" pitchFamily="34" charset="0"/>
              </a:defRPr>
            </a:lvl4pPr>
            <a:lvl5pPr marL="2057400" indent="-228600">
              <a:defRPr sz="2000" b="1">
                <a:solidFill>
                  <a:schemeClr val="tx2"/>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9pPr>
          </a:lstStyle>
          <a:p>
            <a:fld id="{C63A4288-DFC6-419F-B9BA-79D00282DA9A}" type="datetime1">
              <a:rPr lang="en-US" altLang="en-US" sz="1200" b="0" smtClean="0">
                <a:solidFill>
                  <a:schemeClr val="accent2"/>
                </a:solidFill>
                <a:latin typeface="Garamond" panose="02020404030301010803" pitchFamily="18" charset="0"/>
              </a:rPr>
              <a:pPr/>
              <a:t>10/4/2019</a:t>
            </a:fld>
            <a:endParaRPr lang="en-US" altLang="en-US" sz="1200" b="0">
              <a:solidFill>
                <a:schemeClr val="accent2"/>
              </a:solidFill>
              <a:latin typeface="Garamond" panose="02020404030301010803" pitchFamily="18" charset="0"/>
            </a:endParaRPr>
          </a:p>
        </p:txBody>
      </p:sp>
      <p:sp>
        <p:nvSpPr>
          <p:cNvPr id="33795" name="Slide Number Placeholder 5"/>
          <p:cNvSpPr>
            <a:spLocks noGrp="1"/>
          </p:cNvSpPr>
          <p:nvPr>
            <p:ph type="sldNum" sz="quarter" idx="12"/>
          </p:nvPr>
        </p:nvSpPr>
        <p:spPr>
          <a:noFill/>
        </p:spPr>
        <p:txBody>
          <a:bodyPr/>
          <a:lstStyle>
            <a:lvl1pPr>
              <a:defRPr sz="2000" b="1">
                <a:solidFill>
                  <a:schemeClr val="tx2"/>
                </a:solidFill>
                <a:latin typeface="Comic Sans MS" panose="030F0702030302020204" pitchFamily="66" charset="0"/>
                <a:cs typeface="Arial" panose="020B0604020202020204" pitchFamily="34" charset="0"/>
              </a:defRPr>
            </a:lvl1pPr>
            <a:lvl2pPr marL="742950" indent="-285750">
              <a:defRPr sz="2000" b="1">
                <a:solidFill>
                  <a:schemeClr val="tx2"/>
                </a:solidFill>
                <a:latin typeface="Comic Sans MS" panose="030F0702030302020204" pitchFamily="66" charset="0"/>
                <a:cs typeface="Arial" panose="020B0604020202020204" pitchFamily="34" charset="0"/>
              </a:defRPr>
            </a:lvl2pPr>
            <a:lvl3pPr marL="1143000" indent="-228600">
              <a:defRPr sz="2000" b="1">
                <a:solidFill>
                  <a:schemeClr val="tx2"/>
                </a:solidFill>
                <a:latin typeface="Comic Sans MS" panose="030F0702030302020204" pitchFamily="66" charset="0"/>
                <a:cs typeface="Arial" panose="020B0604020202020204" pitchFamily="34" charset="0"/>
              </a:defRPr>
            </a:lvl3pPr>
            <a:lvl4pPr marL="1600200" indent="-228600">
              <a:defRPr sz="2000" b="1">
                <a:solidFill>
                  <a:schemeClr val="tx2"/>
                </a:solidFill>
                <a:latin typeface="Comic Sans MS" panose="030F0702030302020204" pitchFamily="66" charset="0"/>
                <a:cs typeface="Arial" panose="020B0604020202020204" pitchFamily="34" charset="0"/>
              </a:defRPr>
            </a:lvl4pPr>
            <a:lvl5pPr marL="2057400" indent="-228600">
              <a:defRPr sz="2000" b="1">
                <a:solidFill>
                  <a:schemeClr val="tx2"/>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9pPr>
          </a:lstStyle>
          <a:p>
            <a:fld id="{A0FE6543-220F-49BE-A984-B56855E1BD3D}" type="slidenum">
              <a:rPr lang="en-US" altLang="en-US" sz="1200" b="0" smtClean="0">
                <a:solidFill>
                  <a:schemeClr val="accent2"/>
                </a:solidFill>
                <a:latin typeface="Garamond" panose="02020404030301010803" pitchFamily="18" charset="0"/>
              </a:rPr>
              <a:pPr/>
              <a:t>4</a:t>
            </a:fld>
            <a:endParaRPr lang="en-US" altLang="en-US" sz="1200" b="0">
              <a:solidFill>
                <a:schemeClr val="accent2"/>
              </a:solidFill>
              <a:latin typeface="Garamond" panose="02020404030301010803" pitchFamily="18" charset="0"/>
            </a:endParaRPr>
          </a:p>
        </p:txBody>
      </p:sp>
      <p:sp>
        <p:nvSpPr>
          <p:cNvPr id="33796" name="Rectangle 2"/>
          <p:cNvSpPr>
            <a:spLocks noGrp="1" noChangeArrowheads="1"/>
          </p:cNvSpPr>
          <p:nvPr>
            <p:ph type="title"/>
          </p:nvPr>
        </p:nvSpPr>
        <p:spPr/>
        <p:txBody>
          <a:bodyPr/>
          <a:lstStyle/>
          <a:p>
            <a:pPr eaLnBrk="1" hangingPunct="1"/>
            <a:r>
              <a:rPr lang="en-US" altLang="en-US"/>
              <a:t>Acronyms</a:t>
            </a:r>
          </a:p>
        </p:txBody>
      </p:sp>
      <p:sp>
        <p:nvSpPr>
          <p:cNvPr id="33797" name="Rectangle 4"/>
          <p:cNvSpPr>
            <a:spLocks noChangeArrowheads="1"/>
          </p:cNvSpPr>
          <p:nvPr/>
        </p:nvSpPr>
        <p:spPr bwMode="auto">
          <a:xfrm>
            <a:off x="4800600" y="1295400"/>
            <a:ext cx="4343400" cy="533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lr>
                <a:schemeClr val="accent2"/>
              </a:buClr>
              <a:buSzPct val="65000"/>
              <a:buFont typeface="Wingdings" panose="05000000000000000000" pitchFamily="2" charset="2"/>
              <a:buChar char="n"/>
              <a:defRPr sz="2400" b="1">
                <a:solidFill>
                  <a:srgbClr val="993300"/>
                </a:solidFill>
                <a:latin typeface="Arial" panose="020B0604020202020204" pitchFamily="34" charset="0"/>
                <a:cs typeface="Arial" panose="020B0604020202020204" pitchFamily="34" charset="0"/>
              </a:defRPr>
            </a:lvl1pPr>
            <a:lvl2pPr marL="669925" indent="-325438">
              <a:spcBef>
                <a:spcPct val="20000"/>
              </a:spcBef>
              <a:buClr>
                <a:schemeClr val="accent2"/>
              </a:buClr>
              <a:buFont typeface="Wingdings" panose="05000000000000000000" pitchFamily="2" charset="2"/>
              <a:buChar char="§"/>
              <a:defRPr sz="2400" b="1">
                <a:solidFill>
                  <a:srgbClr val="993300"/>
                </a:solidFill>
                <a:latin typeface="Arial" panose="020B0604020202020204" pitchFamily="34" charset="0"/>
                <a:cs typeface="Arial" panose="020B0604020202020204" pitchFamily="34" charset="0"/>
              </a:defRPr>
            </a:lvl2pPr>
            <a:lvl3pPr marL="1022350" indent="-350838">
              <a:spcBef>
                <a:spcPct val="20000"/>
              </a:spcBef>
              <a:buClr>
                <a:schemeClr val="accent1"/>
              </a:buClr>
              <a:buSzPct val="65000"/>
              <a:buFont typeface="Wingdings" panose="05000000000000000000" pitchFamily="2" charset="2"/>
              <a:buChar char="n"/>
              <a:defRPr sz="2400">
                <a:solidFill>
                  <a:srgbClr val="993300"/>
                </a:solidFill>
                <a:latin typeface="Arial" panose="020B0604020202020204" pitchFamily="34" charset="0"/>
                <a:cs typeface="Arial" panose="020B0604020202020204" pitchFamily="34" charset="0"/>
              </a:defRPr>
            </a:lvl3pPr>
            <a:lvl4pPr marL="1339850" indent="-315913">
              <a:spcBef>
                <a:spcPct val="20000"/>
              </a:spcBef>
              <a:buClr>
                <a:schemeClr val="accent2"/>
              </a:buClr>
              <a:buSzPct val="70000"/>
              <a:buFont typeface="Wingdings" panose="05000000000000000000" pitchFamily="2" charset="2"/>
              <a:buChar char="q"/>
              <a:defRPr sz="2400">
                <a:solidFill>
                  <a:srgbClr val="993300"/>
                </a:solidFill>
                <a:latin typeface="Arial" panose="020B0604020202020204" pitchFamily="34" charset="0"/>
                <a:cs typeface="Arial" panose="020B0604020202020204" pitchFamily="34" charset="0"/>
              </a:defRPr>
            </a:lvl4pPr>
            <a:lvl5pPr marL="1681163" indent="-339725">
              <a:spcBef>
                <a:spcPct val="20000"/>
              </a:spcBef>
              <a:buClr>
                <a:schemeClr val="accent1"/>
              </a:buClr>
              <a:buSzPct val="75000"/>
              <a:buFont typeface="Wingdings" panose="05000000000000000000" pitchFamily="2" charset="2"/>
              <a:buChar char="§"/>
              <a:defRPr sz="2400">
                <a:solidFill>
                  <a:srgbClr val="993300"/>
                </a:solidFill>
                <a:latin typeface="Comic Sans MS" panose="030F0702030302020204" pitchFamily="66" charset="0"/>
                <a:cs typeface="Arial" panose="020B0604020202020204" pitchFamily="34" charset="0"/>
              </a:defRPr>
            </a:lvl5pPr>
            <a:lvl6pPr marL="2138363" indent="-339725" eaLnBrk="0" fontAlgn="base" hangingPunct="0">
              <a:spcBef>
                <a:spcPct val="20000"/>
              </a:spcBef>
              <a:spcAft>
                <a:spcPct val="0"/>
              </a:spcAft>
              <a:buClr>
                <a:schemeClr val="accent1"/>
              </a:buClr>
              <a:buSzPct val="75000"/>
              <a:buFont typeface="Wingdings" panose="05000000000000000000" pitchFamily="2" charset="2"/>
              <a:buChar char="§"/>
              <a:defRPr sz="2400">
                <a:solidFill>
                  <a:srgbClr val="993300"/>
                </a:solidFill>
                <a:latin typeface="Comic Sans MS" panose="030F0702030302020204" pitchFamily="66" charset="0"/>
                <a:cs typeface="Arial" panose="020B0604020202020204" pitchFamily="34" charset="0"/>
              </a:defRPr>
            </a:lvl6pPr>
            <a:lvl7pPr marL="2595563" indent="-339725" eaLnBrk="0" fontAlgn="base" hangingPunct="0">
              <a:spcBef>
                <a:spcPct val="20000"/>
              </a:spcBef>
              <a:spcAft>
                <a:spcPct val="0"/>
              </a:spcAft>
              <a:buClr>
                <a:schemeClr val="accent1"/>
              </a:buClr>
              <a:buSzPct val="75000"/>
              <a:buFont typeface="Wingdings" panose="05000000000000000000" pitchFamily="2" charset="2"/>
              <a:buChar char="§"/>
              <a:defRPr sz="2400">
                <a:solidFill>
                  <a:srgbClr val="993300"/>
                </a:solidFill>
                <a:latin typeface="Comic Sans MS" panose="030F0702030302020204" pitchFamily="66" charset="0"/>
                <a:cs typeface="Arial" panose="020B0604020202020204" pitchFamily="34" charset="0"/>
              </a:defRPr>
            </a:lvl7pPr>
            <a:lvl8pPr marL="3052763" indent="-339725" eaLnBrk="0" fontAlgn="base" hangingPunct="0">
              <a:spcBef>
                <a:spcPct val="20000"/>
              </a:spcBef>
              <a:spcAft>
                <a:spcPct val="0"/>
              </a:spcAft>
              <a:buClr>
                <a:schemeClr val="accent1"/>
              </a:buClr>
              <a:buSzPct val="75000"/>
              <a:buFont typeface="Wingdings" panose="05000000000000000000" pitchFamily="2" charset="2"/>
              <a:buChar char="§"/>
              <a:defRPr sz="2400">
                <a:solidFill>
                  <a:srgbClr val="993300"/>
                </a:solidFill>
                <a:latin typeface="Comic Sans MS" panose="030F0702030302020204" pitchFamily="66" charset="0"/>
                <a:cs typeface="Arial" panose="020B0604020202020204" pitchFamily="34" charset="0"/>
              </a:defRPr>
            </a:lvl8pPr>
            <a:lvl9pPr marL="3509963" indent="-339725" eaLnBrk="0" fontAlgn="base" hangingPunct="0">
              <a:spcBef>
                <a:spcPct val="20000"/>
              </a:spcBef>
              <a:spcAft>
                <a:spcPct val="0"/>
              </a:spcAft>
              <a:buClr>
                <a:schemeClr val="accent1"/>
              </a:buClr>
              <a:buSzPct val="75000"/>
              <a:buFont typeface="Wingdings" panose="05000000000000000000" pitchFamily="2" charset="2"/>
              <a:buChar char="§"/>
              <a:defRPr sz="2400">
                <a:solidFill>
                  <a:srgbClr val="993300"/>
                </a:solidFill>
                <a:latin typeface="Comic Sans MS" panose="030F0702030302020204" pitchFamily="66" charset="0"/>
                <a:cs typeface="Arial" panose="020B0604020202020204" pitchFamily="34" charset="0"/>
              </a:defRPr>
            </a:lvl9pPr>
          </a:lstStyle>
          <a:p>
            <a:pPr eaLnBrk="1" hangingPunct="1">
              <a:buFont typeface="Wingdings" panose="05000000000000000000" pitchFamily="2" charset="2"/>
              <a:buNone/>
            </a:pPr>
            <a:r>
              <a:rPr lang="en-US" altLang="en-US" sz="2000"/>
              <a:t>Tall Bearded 			TB</a:t>
            </a:r>
          </a:p>
          <a:p>
            <a:pPr eaLnBrk="1" hangingPunct="1">
              <a:buFont typeface="Wingdings" panose="05000000000000000000" pitchFamily="2" charset="2"/>
              <a:buNone/>
            </a:pPr>
            <a:endParaRPr lang="en-US" altLang="en-US" sz="2000"/>
          </a:p>
          <a:p>
            <a:pPr eaLnBrk="1" hangingPunct="1">
              <a:buFont typeface="Wingdings" panose="05000000000000000000" pitchFamily="2" charset="2"/>
              <a:buNone/>
            </a:pPr>
            <a:r>
              <a:rPr lang="en-US" altLang="en-US" sz="2000"/>
              <a:t>Standard Dwarf Bearded        SDB</a:t>
            </a:r>
          </a:p>
          <a:p>
            <a:pPr eaLnBrk="1" hangingPunct="1">
              <a:buFont typeface="Wingdings" panose="05000000000000000000" pitchFamily="2" charset="2"/>
              <a:buNone/>
            </a:pPr>
            <a:endParaRPr lang="en-US" altLang="en-US" sz="2000"/>
          </a:p>
          <a:p>
            <a:pPr eaLnBrk="1" hangingPunct="1">
              <a:buFont typeface="Wingdings" panose="05000000000000000000" pitchFamily="2" charset="2"/>
              <a:buNone/>
            </a:pPr>
            <a:r>
              <a:rPr lang="en-US" altLang="en-US" sz="2000"/>
              <a:t>Miniature Dwarf Bearded       MDB</a:t>
            </a:r>
          </a:p>
          <a:p>
            <a:pPr eaLnBrk="1" hangingPunct="1">
              <a:buFont typeface="Wingdings" panose="05000000000000000000" pitchFamily="2" charset="2"/>
              <a:buNone/>
            </a:pPr>
            <a:endParaRPr lang="en-US" altLang="en-US" sz="2000"/>
          </a:p>
          <a:p>
            <a:pPr eaLnBrk="1" hangingPunct="1">
              <a:buFont typeface="Wingdings" panose="05000000000000000000" pitchFamily="2" charset="2"/>
              <a:buNone/>
            </a:pPr>
            <a:r>
              <a:rPr lang="en-US" altLang="en-US" sz="2000"/>
              <a:t>Intermediated Bearded	  IB</a:t>
            </a:r>
          </a:p>
          <a:p>
            <a:pPr eaLnBrk="1" hangingPunct="1">
              <a:buFont typeface="Wingdings" panose="05000000000000000000" pitchFamily="2" charset="2"/>
              <a:buNone/>
            </a:pPr>
            <a:endParaRPr lang="en-US" altLang="en-US" sz="2000"/>
          </a:p>
          <a:p>
            <a:pPr eaLnBrk="1" hangingPunct="1">
              <a:buFont typeface="Wingdings" panose="05000000000000000000" pitchFamily="2" charset="2"/>
              <a:buNone/>
            </a:pPr>
            <a:r>
              <a:rPr lang="en-US" altLang="en-US" sz="2000"/>
              <a:t>Border Bearded		BB</a:t>
            </a:r>
          </a:p>
          <a:p>
            <a:pPr eaLnBrk="1" hangingPunct="1">
              <a:buFont typeface="Wingdings" panose="05000000000000000000" pitchFamily="2" charset="2"/>
              <a:buNone/>
            </a:pPr>
            <a:endParaRPr lang="en-US" altLang="en-US" sz="2000"/>
          </a:p>
          <a:p>
            <a:pPr eaLnBrk="1" hangingPunct="1">
              <a:buFont typeface="Wingdings" panose="05000000000000000000" pitchFamily="2" charset="2"/>
              <a:buNone/>
            </a:pPr>
            <a:r>
              <a:rPr lang="en-US" altLang="en-US" sz="2000"/>
              <a:t>Spurias			SP</a:t>
            </a:r>
          </a:p>
          <a:p>
            <a:pPr eaLnBrk="1" hangingPunct="1">
              <a:buFont typeface="Wingdings" panose="05000000000000000000" pitchFamily="2" charset="2"/>
              <a:buNone/>
            </a:pPr>
            <a:endParaRPr lang="en-US" altLang="en-US" sz="2000"/>
          </a:p>
          <a:p>
            <a:pPr eaLnBrk="1" hangingPunct="1">
              <a:buFont typeface="Wingdings" panose="05000000000000000000" pitchFamily="2" charset="2"/>
              <a:buNone/>
            </a:pPr>
            <a:r>
              <a:rPr lang="en-US" altLang="en-US" sz="2000"/>
              <a:t>Mesilla Valley Iris Society     MVIS</a:t>
            </a:r>
          </a:p>
          <a:p>
            <a:pPr eaLnBrk="1" hangingPunct="1">
              <a:buFont typeface="Wingdings" panose="05000000000000000000" pitchFamily="2" charset="2"/>
              <a:buNone/>
            </a:pPr>
            <a:endParaRPr lang="en-US" altLang="en-US" sz="2000"/>
          </a:p>
          <a:p>
            <a:pPr eaLnBrk="1" hangingPunct="1">
              <a:buFont typeface="Wingdings" panose="05000000000000000000" pitchFamily="2" charset="2"/>
              <a:buNone/>
            </a:pPr>
            <a:r>
              <a:rPr lang="en-US" altLang="en-US" sz="2000"/>
              <a:t>American Iris Society	             AIS</a:t>
            </a:r>
          </a:p>
        </p:txBody>
      </p:sp>
      <p:pic>
        <p:nvPicPr>
          <p:cNvPr id="33798" name="Picture 5" descr="2006 Show_Copper Classi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133600"/>
            <a:ext cx="4648200" cy="4392613"/>
          </a:xfrm>
          <a:prstGeom prst="rect">
            <a:avLst/>
          </a:prstGeom>
          <a:noFill/>
          <a:ln w="38100">
            <a:noFill/>
            <a:miter lim="800000"/>
            <a:headEnd/>
            <a:tailEnd/>
          </a:ln>
          <a:effectLst>
            <a:outerShdw blurRad="50800" dist="38100" dir="2700000" algn="tl">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993300"/>
                </a:solidFill>
                <a:miter lim="800000"/>
                <a:headEnd/>
                <a:tailEnd/>
              </a14:hiddenLine>
            </a:ext>
          </a:extLst>
        </p:spPr>
      </p:pic>
      <p:sp>
        <p:nvSpPr>
          <p:cNvPr id="33799" name="Text Box 6"/>
          <p:cNvSpPr txBox="1">
            <a:spLocks noChangeArrowheads="1"/>
          </p:cNvSpPr>
          <p:nvPr/>
        </p:nvSpPr>
        <p:spPr bwMode="auto">
          <a:xfrm>
            <a:off x="1066800" y="1676400"/>
            <a:ext cx="249396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40161" dir="20493903" algn="ctr" rotWithShape="0">
                    <a:srgbClr val="BC5E00">
                      <a:alpha val="50000"/>
                    </a:srgbClr>
                  </a:outerShdw>
                </a:effectLst>
              </a14:hiddenEffects>
            </a:ext>
          </a:extLst>
        </p:spPr>
        <p:txBody>
          <a:bodyPr wrap="none">
            <a:spAutoFit/>
          </a:bodyPr>
          <a:lstStyle>
            <a:lvl1pPr>
              <a:defRPr sz="2000" b="1">
                <a:solidFill>
                  <a:schemeClr val="tx2"/>
                </a:solidFill>
                <a:latin typeface="Comic Sans MS" panose="030F0702030302020204" pitchFamily="66" charset="0"/>
                <a:cs typeface="Arial" panose="020B0604020202020204" pitchFamily="34" charset="0"/>
              </a:defRPr>
            </a:lvl1pPr>
            <a:lvl2pPr marL="742950" indent="-285750">
              <a:defRPr sz="2000" b="1">
                <a:solidFill>
                  <a:schemeClr val="tx2"/>
                </a:solidFill>
                <a:latin typeface="Comic Sans MS" panose="030F0702030302020204" pitchFamily="66" charset="0"/>
                <a:cs typeface="Arial" panose="020B0604020202020204" pitchFamily="34" charset="0"/>
              </a:defRPr>
            </a:lvl2pPr>
            <a:lvl3pPr marL="1143000" indent="-228600">
              <a:defRPr sz="2000" b="1">
                <a:solidFill>
                  <a:schemeClr val="tx2"/>
                </a:solidFill>
                <a:latin typeface="Comic Sans MS" panose="030F0702030302020204" pitchFamily="66" charset="0"/>
                <a:cs typeface="Arial" panose="020B0604020202020204" pitchFamily="34" charset="0"/>
              </a:defRPr>
            </a:lvl3pPr>
            <a:lvl4pPr marL="1600200" indent="-228600">
              <a:defRPr sz="2000" b="1">
                <a:solidFill>
                  <a:schemeClr val="tx2"/>
                </a:solidFill>
                <a:latin typeface="Comic Sans MS" panose="030F0702030302020204" pitchFamily="66" charset="0"/>
                <a:cs typeface="Arial" panose="020B0604020202020204" pitchFamily="34" charset="0"/>
              </a:defRPr>
            </a:lvl4pPr>
            <a:lvl5pPr marL="2057400" indent="-228600">
              <a:defRPr sz="2000" b="1">
                <a:solidFill>
                  <a:schemeClr val="tx2"/>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9pPr>
          </a:lstStyle>
          <a:p>
            <a:pPr algn="ctr" eaLnBrk="1" hangingPunct="1"/>
            <a:r>
              <a:rPr lang="en-US" altLang="en-US"/>
              <a:t>Copper Classic, TB</a:t>
            </a:r>
          </a:p>
        </p:txBody>
      </p:sp>
    </p:spTree>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Date Placeholder 3"/>
          <p:cNvSpPr>
            <a:spLocks noGrp="1"/>
          </p:cNvSpPr>
          <p:nvPr>
            <p:ph type="dt" sz="quarter" idx="10"/>
          </p:nvPr>
        </p:nvSpPr>
        <p:spPr>
          <a:noFill/>
        </p:spPr>
        <p:txBody>
          <a:bodyPr/>
          <a:lstStyle>
            <a:lvl1pPr>
              <a:defRPr sz="2000" b="1">
                <a:solidFill>
                  <a:schemeClr val="tx2"/>
                </a:solidFill>
                <a:latin typeface="Comic Sans MS" panose="030F0702030302020204" pitchFamily="66" charset="0"/>
                <a:cs typeface="Arial" panose="020B0604020202020204" pitchFamily="34" charset="0"/>
              </a:defRPr>
            </a:lvl1pPr>
            <a:lvl2pPr marL="742950" indent="-285750">
              <a:defRPr sz="2000" b="1">
                <a:solidFill>
                  <a:schemeClr val="tx2"/>
                </a:solidFill>
                <a:latin typeface="Comic Sans MS" panose="030F0702030302020204" pitchFamily="66" charset="0"/>
                <a:cs typeface="Arial" panose="020B0604020202020204" pitchFamily="34" charset="0"/>
              </a:defRPr>
            </a:lvl2pPr>
            <a:lvl3pPr marL="1143000" indent="-228600">
              <a:defRPr sz="2000" b="1">
                <a:solidFill>
                  <a:schemeClr val="tx2"/>
                </a:solidFill>
                <a:latin typeface="Comic Sans MS" panose="030F0702030302020204" pitchFamily="66" charset="0"/>
                <a:cs typeface="Arial" panose="020B0604020202020204" pitchFamily="34" charset="0"/>
              </a:defRPr>
            </a:lvl3pPr>
            <a:lvl4pPr marL="1600200" indent="-228600">
              <a:defRPr sz="2000" b="1">
                <a:solidFill>
                  <a:schemeClr val="tx2"/>
                </a:solidFill>
                <a:latin typeface="Comic Sans MS" panose="030F0702030302020204" pitchFamily="66" charset="0"/>
                <a:cs typeface="Arial" panose="020B0604020202020204" pitchFamily="34" charset="0"/>
              </a:defRPr>
            </a:lvl4pPr>
            <a:lvl5pPr marL="2057400" indent="-228600">
              <a:defRPr sz="2000" b="1">
                <a:solidFill>
                  <a:schemeClr val="tx2"/>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9pPr>
          </a:lstStyle>
          <a:p>
            <a:fld id="{26275F5A-048E-4964-9177-05B9CAD944F0}" type="datetime1">
              <a:rPr lang="en-US" altLang="en-US" sz="1200" b="0" smtClean="0">
                <a:solidFill>
                  <a:schemeClr val="accent2"/>
                </a:solidFill>
                <a:latin typeface="Garamond" panose="02020404030301010803" pitchFamily="18" charset="0"/>
              </a:rPr>
              <a:pPr/>
              <a:t>10/4/2019</a:t>
            </a:fld>
            <a:endParaRPr lang="en-US" altLang="en-US" sz="1200" b="0">
              <a:solidFill>
                <a:schemeClr val="accent2"/>
              </a:solidFill>
              <a:latin typeface="Garamond" panose="02020404030301010803" pitchFamily="18" charset="0"/>
            </a:endParaRPr>
          </a:p>
        </p:txBody>
      </p:sp>
      <p:sp>
        <p:nvSpPr>
          <p:cNvPr id="101379" name="Slide Number Placeholder 5"/>
          <p:cNvSpPr>
            <a:spLocks noGrp="1"/>
          </p:cNvSpPr>
          <p:nvPr>
            <p:ph type="sldNum" sz="quarter" idx="12"/>
          </p:nvPr>
        </p:nvSpPr>
        <p:spPr>
          <a:noFill/>
        </p:spPr>
        <p:txBody>
          <a:bodyPr/>
          <a:lstStyle>
            <a:lvl1pPr>
              <a:defRPr sz="2000" b="1">
                <a:solidFill>
                  <a:schemeClr val="tx2"/>
                </a:solidFill>
                <a:latin typeface="Comic Sans MS" panose="030F0702030302020204" pitchFamily="66" charset="0"/>
                <a:cs typeface="Arial" panose="020B0604020202020204" pitchFamily="34" charset="0"/>
              </a:defRPr>
            </a:lvl1pPr>
            <a:lvl2pPr marL="742950" indent="-285750">
              <a:defRPr sz="2000" b="1">
                <a:solidFill>
                  <a:schemeClr val="tx2"/>
                </a:solidFill>
                <a:latin typeface="Comic Sans MS" panose="030F0702030302020204" pitchFamily="66" charset="0"/>
                <a:cs typeface="Arial" panose="020B0604020202020204" pitchFamily="34" charset="0"/>
              </a:defRPr>
            </a:lvl2pPr>
            <a:lvl3pPr marL="1143000" indent="-228600">
              <a:defRPr sz="2000" b="1">
                <a:solidFill>
                  <a:schemeClr val="tx2"/>
                </a:solidFill>
                <a:latin typeface="Comic Sans MS" panose="030F0702030302020204" pitchFamily="66" charset="0"/>
                <a:cs typeface="Arial" panose="020B0604020202020204" pitchFamily="34" charset="0"/>
              </a:defRPr>
            </a:lvl3pPr>
            <a:lvl4pPr marL="1600200" indent="-228600">
              <a:defRPr sz="2000" b="1">
                <a:solidFill>
                  <a:schemeClr val="tx2"/>
                </a:solidFill>
                <a:latin typeface="Comic Sans MS" panose="030F0702030302020204" pitchFamily="66" charset="0"/>
                <a:cs typeface="Arial" panose="020B0604020202020204" pitchFamily="34" charset="0"/>
              </a:defRPr>
            </a:lvl4pPr>
            <a:lvl5pPr marL="2057400" indent="-228600">
              <a:defRPr sz="2000" b="1">
                <a:solidFill>
                  <a:schemeClr val="tx2"/>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9pPr>
          </a:lstStyle>
          <a:p>
            <a:fld id="{647750A4-4BAE-4DA3-948F-79395D0E4C43}" type="slidenum">
              <a:rPr lang="en-US" altLang="en-US" sz="1200" b="0" smtClean="0">
                <a:solidFill>
                  <a:schemeClr val="accent2"/>
                </a:solidFill>
                <a:latin typeface="Garamond" panose="02020404030301010803" pitchFamily="18" charset="0"/>
              </a:rPr>
              <a:pPr/>
              <a:t>40</a:t>
            </a:fld>
            <a:endParaRPr lang="en-US" altLang="en-US" sz="1200" b="0">
              <a:solidFill>
                <a:schemeClr val="accent2"/>
              </a:solidFill>
              <a:latin typeface="Garamond" panose="02020404030301010803" pitchFamily="18" charset="0"/>
            </a:endParaRPr>
          </a:p>
        </p:txBody>
      </p:sp>
      <p:sp>
        <p:nvSpPr>
          <p:cNvPr id="101380" name="Rectangle 2"/>
          <p:cNvSpPr>
            <a:spLocks noGrp="1" noChangeArrowheads="1"/>
          </p:cNvSpPr>
          <p:nvPr>
            <p:ph type="title"/>
          </p:nvPr>
        </p:nvSpPr>
        <p:spPr>
          <a:xfrm>
            <a:off x="3276600" y="304800"/>
            <a:ext cx="5410200" cy="1322388"/>
          </a:xfrm>
        </p:spPr>
        <p:txBody>
          <a:bodyPr/>
          <a:lstStyle/>
          <a:p>
            <a:pPr eaLnBrk="1" hangingPunct="1"/>
            <a:r>
              <a:rPr lang="en-US" altLang="en-US"/>
              <a:t>Vase</a:t>
            </a:r>
          </a:p>
        </p:txBody>
      </p:sp>
      <p:sp>
        <p:nvSpPr>
          <p:cNvPr id="101381" name="Rectangle 3"/>
          <p:cNvSpPr>
            <a:spLocks noGrp="1" noChangeArrowheads="1"/>
          </p:cNvSpPr>
          <p:nvPr>
            <p:ph type="body" idx="1"/>
          </p:nvPr>
        </p:nvSpPr>
        <p:spPr>
          <a:xfrm>
            <a:off x="4953000" y="1219200"/>
            <a:ext cx="4191000" cy="5257800"/>
          </a:xfrm>
        </p:spPr>
        <p:txBody>
          <a:bodyPr/>
          <a:lstStyle/>
          <a:p>
            <a:pPr eaLnBrk="1" hangingPunct="1"/>
            <a:r>
              <a:rPr lang="en-US" altLang="en-US"/>
              <a:t>You must use the vases supplied by MVIS</a:t>
            </a:r>
          </a:p>
          <a:p>
            <a:pPr eaLnBrk="1" hangingPunct="1"/>
            <a:r>
              <a:rPr lang="en-US" altLang="en-US"/>
              <a:t>There are three sizes; small, medium and large</a:t>
            </a:r>
          </a:p>
          <a:p>
            <a:pPr eaLnBrk="1" hangingPunct="1"/>
            <a:endParaRPr lang="en-US" altLang="en-US"/>
          </a:p>
          <a:p>
            <a:pPr eaLnBrk="1" hangingPunct="1"/>
            <a:endParaRPr lang="en-US" altLang="en-US"/>
          </a:p>
          <a:p>
            <a:pPr eaLnBrk="1" hangingPunct="1"/>
            <a:r>
              <a:rPr lang="en-US" altLang="en-US"/>
              <a:t>Use the appropriate vase for the size of the stalk.  Most TBs are in the mid size vases.  The SDBs are in the small vases.  Collections are in the large vases.</a:t>
            </a:r>
          </a:p>
        </p:txBody>
      </p:sp>
      <p:pic>
        <p:nvPicPr>
          <p:cNvPr id="101382" name="Picture 4" descr="Collection0001"/>
          <p:cNvPicPr>
            <a:picLocks noChangeAspect="1" noChangeArrowheads="1"/>
          </p:cNvPicPr>
          <p:nvPr/>
        </p:nvPicPr>
        <p:blipFill>
          <a:blip r:embed="rId3">
            <a:extLst>
              <a:ext uri="{28A0092B-C50C-407E-A947-70E740481C1C}">
                <a14:useLocalDpi xmlns:a14="http://schemas.microsoft.com/office/drawing/2010/main" val="0"/>
              </a:ext>
            </a:extLst>
          </a:blip>
          <a:srcRect l="47992" t="1563" b="14063"/>
          <a:stretch>
            <a:fillRect/>
          </a:stretch>
        </p:blipFill>
        <p:spPr bwMode="auto">
          <a:xfrm>
            <a:off x="0" y="2743200"/>
            <a:ext cx="1993900" cy="4114800"/>
          </a:xfrm>
          <a:prstGeom prst="rect">
            <a:avLst/>
          </a:prstGeom>
          <a:noFill/>
          <a:ln w="38100">
            <a:noFill/>
            <a:miter lim="800000"/>
            <a:headEnd/>
            <a:tailEnd/>
          </a:ln>
          <a:effectLst>
            <a:outerShdw blurRad="50800" dist="38100" dir="2700000" algn="tl">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993300"/>
                </a:solidFill>
                <a:miter lim="800000"/>
                <a:headEnd/>
                <a:tailEnd/>
              </a14:hiddenLine>
            </a:ext>
          </a:extLst>
        </p:spPr>
      </p:pic>
      <p:pic>
        <p:nvPicPr>
          <p:cNvPr id="101383" name="Picture 5" descr="Multiple Tact0001"/>
          <p:cNvPicPr>
            <a:picLocks noChangeAspect="1" noChangeArrowheads="1"/>
          </p:cNvPicPr>
          <p:nvPr/>
        </p:nvPicPr>
        <p:blipFill>
          <a:blip r:embed="rId4">
            <a:extLst>
              <a:ext uri="{28A0092B-C50C-407E-A947-70E740481C1C}">
                <a14:useLocalDpi xmlns:a14="http://schemas.microsoft.com/office/drawing/2010/main" val="0"/>
              </a:ext>
            </a:extLst>
          </a:blip>
          <a:srcRect l="27887" t="15625" r="29765"/>
          <a:stretch>
            <a:fillRect/>
          </a:stretch>
        </p:blipFill>
        <p:spPr bwMode="auto">
          <a:xfrm>
            <a:off x="1981200" y="2743200"/>
            <a:ext cx="1752600" cy="4114800"/>
          </a:xfrm>
          <a:prstGeom prst="rect">
            <a:avLst/>
          </a:prstGeom>
          <a:noFill/>
          <a:ln w="38100">
            <a:noFill/>
            <a:miter lim="800000"/>
            <a:headEnd/>
            <a:tailEnd/>
          </a:ln>
          <a:effectLst>
            <a:outerShdw blurRad="50800" dist="38100" dir="2700000" algn="tl">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993300"/>
                </a:solidFill>
                <a:miter lim="800000"/>
                <a:headEnd/>
                <a:tailEnd/>
              </a14:hiddenLine>
            </a:ext>
          </a:extLst>
        </p:spPr>
      </p:pic>
      <p:pic>
        <p:nvPicPr>
          <p:cNvPr id="101384" name="Picture 6" descr="Multiple Tact0001"/>
          <p:cNvPicPr>
            <a:picLocks noChangeAspect="1" noChangeArrowheads="1"/>
          </p:cNvPicPr>
          <p:nvPr/>
        </p:nvPicPr>
        <p:blipFill>
          <a:blip r:embed="rId4">
            <a:extLst>
              <a:ext uri="{28A0092B-C50C-407E-A947-70E740481C1C}">
                <a14:useLocalDpi xmlns:a14="http://schemas.microsoft.com/office/drawing/2010/main" val="0"/>
              </a:ext>
            </a:extLst>
          </a:blip>
          <a:srcRect l="62869" t="1563" r="307" b="12500"/>
          <a:stretch>
            <a:fillRect/>
          </a:stretch>
        </p:blipFill>
        <p:spPr bwMode="auto">
          <a:xfrm>
            <a:off x="3657600" y="2743200"/>
            <a:ext cx="1497013" cy="4114800"/>
          </a:xfrm>
          <a:prstGeom prst="rect">
            <a:avLst/>
          </a:prstGeom>
          <a:noFill/>
          <a:ln w="38100">
            <a:noFill/>
            <a:miter lim="800000"/>
            <a:headEnd/>
            <a:tailEnd/>
          </a:ln>
          <a:effectLst>
            <a:outerShdw blurRad="50800" dist="38100" dir="2700000" algn="tl">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993300"/>
                </a:solidFill>
                <a:miter lim="800000"/>
                <a:headEnd/>
                <a:tailEnd/>
              </a14:hiddenLine>
            </a:ext>
          </a:extLst>
        </p:spPr>
      </p:pic>
      <p:pic>
        <p:nvPicPr>
          <p:cNvPr id="101385" name="Picture 7" descr="SDBs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19200" y="0"/>
            <a:ext cx="3652838" cy="2743200"/>
          </a:xfrm>
          <a:prstGeom prst="rect">
            <a:avLst/>
          </a:prstGeom>
          <a:noFill/>
          <a:ln w="28575">
            <a:noFill/>
            <a:miter lim="800000"/>
            <a:headEnd/>
            <a:tailEnd/>
          </a:ln>
          <a:effectLst>
            <a:outerShdw blurRad="50800" dist="38100" dir="2700000" algn="tl">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993300"/>
                </a:solidFill>
                <a:miter lim="800000"/>
                <a:headEnd/>
                <a:tailEnd/>
              </a14:hiddenLine>
            </a:ext>
          </a:extLst>
        </p:spPr>
      </p:pic>
    </p:spTree>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Date Placeholder 3"/>
          <p:cNvSpPr>
            <a:spLocks noGrp="1"/>
          </p:cNvSpPr>
          <p:nvPr>
            <p:ph type="dt" sz="quarter" idx="10"/>
          </p:nvPr>
        </p:nvSpPr>
        <p:spPr>
          <a:noFill/>
        </p:spPr>
        <p:txBody>
          <a:bodyPr/>
          <a:lstStyle>
            <a:lvl1pPr>
              <a:defRPr sz="2000" b="1">
                <a:solidFill>
                  <a:schemeClr val="tx2"/>
                </a:solidFill>
                <a:latin typeface="Comic Sans MS" panose="030F0702030302020204" pitchFamily="66" charset="0"/>
                <a:cs typeface="Arial" panose="020B0604020202020204" pitchFamily="34" charset="0"/>
              </a:defRPr>
            </a:lvl1pPr>
            <a:lvl2pPr marL="742950" indent="-285750">
              <a:defRPr sz="2000" b="1">
                <a:solidFill>
                  <a:schemeClr val="tx2"/>
                </a:solidFill>
                <a:latin typeface="Comic Sans MS" panose="030F0702030302020204" pitchFamily="66" charset="0"/>
                <a:cs typeface="Arial" panose="020B0604020202020204" pitchFamily="34" charset="0"/>
              </a:defRPr>
            </a:lvl2pPr>
            <a:lvl3pPr marL="1143000" indent="-228600">
              <a:defRPr sz="2000" b="1">
                <a:solidFill>
                  <a:schemeClr val="tx2"/>
                </a:solidFill>
                <a:latin typeface="Comic Sans MS" panose="030F0702030302020204" pitchFamily="66" charset="0"/>
                <a:cs typeface="Arial" panose="020B0604020202020204" pitchFamily="34" charset="0"/>
              </a:defRPr>
            </a:lvl3pPr>
            <a:lvl4pPr marL="1600200" indent="-228600">
              <a:defRPr sz="2000" b="1">
                <a:solidFill>
                  <a:schemeClr val="tx2"/>
                </a:solidFill>
                <a:latin typeface="Comic Sans MS" panose="030F0702030302020204" pitchFamily="66" charset="0"/>
                <a:cs typeface="Arial" panose="020B0604020202020204" pitchFamily="34" charset="0"/>
              </a:defRPr>
            </a:lvl4pPr>
            <a:lvl5pPr marL="2057400" indent="-228600">
              <a:defRPr sz="2000" b="1">
                <a:solidFill>
                  <a:schemeClr val="tx2"/>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9pPr>
          </a:lstStyle>
          <a:p>
            <a:fld id="{2263C831-6C5A-4485-A6F6-7FD54C3855CB}" type="datetime1">
              <a:rPr lang="en-US" altLang="en-US" sz="1200" b="0" smtClean="0">
                <a:solidFill>
                  <a:schemeClr val="accent2"/>
                </a:solidFill>
                <a:latin typeface="Garamond" panose="02020404030301010803" pitchFamily="18" charset="0"/>
              </a:rPr>
              <a:pPr/>
              <a:t>10/4/2019</a:t>
            </a:fld>
            <a:endParaRPr lang="en-US" altLang="en-US" sz="1200" b="0">
              <a:solidFill>
                <a:schemeClr val="accent2"/>
              </a:solidFill>
              <a:latin typeface="Garamond" panose="02020404030301010803" pitchFamily="18" charset="0"/>
            </a:endParaRPr>
          </a:p>
        </p:txBody>
      </p:sp>
      <p:sp>
        <p:nvSpPr>
          <p:cNvPr id="103427" name="Slide Number Placeholder 5"/>
          <p:cNvSpPr>
            <a:spLocks noGrp="1"/>
          </p:cNvSpPr>
          <p:nvPr>
            <p:ph type="sldNum" sz="quarter" idx="12"/>
          </p:nvPr>
        </p:nvSpPr>
        <p:spPr>
          <a:noFill/>
        </p:spPr>
        <p:txBody>
          <a:bodyPr/>
          <a:lstStyle>
            <a:lvl1pPr>
              <a:defRPr sz="2000" b="1">
                <a:solidFill>
                  <a:schemeClr val="tx2"/>
                </a:solidFill>
                <a:latin typeface="Comic Sans MS" panose="030F0702030302020204" pitchFamily="66" charset="0"/>
                <a:cs typeface="Arial" panose="020B0604020202020204" pitchFamily="34" charset="0"/>
              </a:defRPr>
            </a:lvl1pPr>
            <a:lvl2pPr marL="742950" indent="-285750">
              <a:defRPr sz="2000" b="1">
                <a:solidFill>
                  <a:schemeClr val="tx2"/>
                </a:solidFill>
                <a:latin typeface="Comic Sans MS" panose="030F0702030302020204" pitchFamily="66" charset="0"/>
                <a:cs typeface="Arial" panose="020B0604020202020204" pitchFamily="34" charset="0"/>
              </a:defRPr>
            </a:lvl2pPr>
            <a:lvl3pPr marL="1143000" indent="-228600">
              <a:defRPr sz="2000" b="1">
                <a:solidFill>
                  <a:schemeClr val="tx2"/>
                </a:solidFill>
                <a:latin typeface="Comic Sans MS" panose="030F0702030302020204" pitchFamily="66" charset="0"/>
                <a:cs typeface="Arial" panose="020B0604020202020204" pitchFamily="34" charset="0"/>
              </a:defRPr>
            </a:lvl3pPr>
            <a:lvl4pPr marL="1600200" indent="-228600">
              <a:defRPr sz="2000" b="1">
                <a:solidFill>
                  <a:schemeClr val="tx2"/>
                </a:solidFill>
                <a:latin typeface="Comic Sans MS" panose="030F0702030302020204" pitchFamily="66" charset="0"/>
                <a:cs typeface="Arial" panose="020B0604020202020204" pitchFamily="34" charset="0"/>
              </a:defRPr>
            </a:lvl4pPr>
            <a:lvl5pPr marL="2057400" indent="-228600">
              <a:defRPr sz="2000" b="1">
                <a:solidFill>
                  <a:schemeClr val="tx2"/>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9pPr>
          </a:lstStyle>
          <a:p>
            <a:fld id="{02EE8AEC-0B7A-40DC-A30F-1C13C24224E9}" type="slidenum">
              <a:rPr lang="en-US" altLang="en-US" sz="1200" b="0" smtClean="0">
                <a:solidFill>
                  <a:schemeClr val="accent2"/>
                </a:solidFill>
                <a:latin typeface="Garamond" panose="02020404030301010803" pitchFamily="18" charset="0"/>
              </a:rPr>
              <a:pPr/>
              <a:t>41</a:t>
            </a:fld>
            <a:endParaRPr lang="en-US" altLang="en-US" sz="1200" b="0">
              <a:solidFill>
                <a:schemeClr val="accent2"/>
              </a:solidFill>
              <a:latin typeface="Garamond" panose="02020404030301010803" pitchFamily="18" charset="0"/>
            </a:endParaRPr>
          </a:p>
        </p:txBody>
      </p:sp>
      <p:sp>
        <p:nvSpPr>
          <p:cNvPr id="103428" name="Rectangle 2"/>
          <p:cNvSpPr>
            <a:spLocks noGrp="1" noChangeArrowheads="1"/>
          </p:cNvSpPr>
          <p:nvPr>
            <p:ph type="title"/>
          </p:nvPr>
        </p:nvSpPr>
        <p:spPr/>
        <p:txBody>
          <a:bodyPr/>
          <a:lstStyle/>
          <a:p>
            <a:pPr eaLnBrk="1" hangingPunct="1"/>
            <a:r>
              <a:rPr lang="en-US" altLang="en-US"/>
              <a:t>Height</a:t>
            </a:r>
          </a:p>
        </p:txBody>
      </p:sp>
      <p:sp>
        <p:nvSpPr>
          <p:cNvPr id="103429" name="Rectangle 3"/>
          <p:cNvSpPr>
            <a:spLocks noGrp="1" noChangeArrowheads="1"/>
          </p:cNvSpPr>
          <p:nvPr>
            <p:ph type="body" idx="1"/>
          </p:nvPr>
        </p:nvSpPr>
        <p:spPr>
          <a:xfrm>
            <a:off x="4419600" y="2438400"/>
            <a:ext cx="4572000" cy="4267200"/>
          </a:xfrm>
        </p:spPr>
        <p:txBody>
          <a:bodyPr/>
          <a:lstStyle/>
          <a:p>
            <a:pPr eaLnBrk="1" hangingPunct="1"/>
            <a:r>
              <a:rPr lang="en-US" altLang="en-US"/>
              <a:t>You can cut off part of the stalk if the branches are too high to reach this ideal.</a:t>
            </a:r>
          </a:p>
          <a:p>
            <a:pPr eaLnBrk="1" hangingPunct="1"/>
            <a:r>
              <a:rPr lang="en-US" altLang="en-US"/>
              <a:t>Be careful not to cut it too short, judges may be aware of its normal height. </a:t>
            </a:r>
          </a:p>
          <a:p>
            <a:pPr eaLnBrk="1" hangingPunct="1">
              <a:buFont typeface="Wingdings" panose="05000000000000000000" pitchFamily="2" charset="2"/>
              <a:buNone/>
            </a:pPr>
            <a:endParaRPr lang="en-US" altLang="en-US"/>
          </a:p>
        </p:txBody>
      </p:sp>
      <p:sp>
        <p:nvSpPr>
          <p:cNvPr id="103430" name="Text Box 4"/>
          <p:cNvSpPr txBox="1">
            <a:spLocks noChangeArrowheads="1"/>
          </p:cNvSpPr>
          <p:nvPr/>
        </p:nvSpPr>
        <p:spPr bwMode="auto">
          <a:xfrm>
            <a:off x="1981200" y="1143000"/>
            <a:ext cx="63246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40161" dir="20493903" algn="ctr" rotWithShape="0">
                    <a:srgbClr val="BC5E00">
                      <a:alpha val="50000"/>
                    </a:srgbClr>
                  </a:outerShdw>
                </a:effectLst>
              </a14:hiddenEffects>
            </a:ext>
          </a:extLst>
        </p:spPr>
        <p:txBody>
          <a:bodyPr>
            <a:spAutoFit/>
          </a:bodyPr>
          <a:lstStyle>
            <a:lvl1pPr>
              <a:defRPr sz="2000" b="1">
                <a:solidFill>
                  <a:schemeClr val="tx2"/>
                </a:solidFill>
                <a:latin typeface="Comic Sans MS" panose="030F0702030302020204" pitchFamily="66" charset="0"/>
                <a:cs typeface="Arial" panose="020B0604020202020204" pitchFamily="34" charset="0"/>
              </a:defRPr>
            </a:lvl1pPr>
            <a:lvl2pPr marL="742950" indent="-285750">
              <a:defRPr sz="2000" b="1">
                <a:solidFill>
                  <a:schemeClr val="tx2"/>
                </a:solidFill>
                <a:latin typeface="Comic Sans MS" panose="030F0702030302020204" pitchFamily="66" charset="0"/>
                <a:cs typeface="Arial" panose="020B0604020202020204" pitchFamily="34" charset="0"/>
              </a:defRPr>
            </a:lvl2pPr>
            <a:lvl3pPr marL="1143000" indent="-228600">
              <a:defRPr sz="2000" b="1">
                <a:solidFill>
                  <a:schemeClr val="tx2"/>
                </a:solidFill>
                <a:latin typeface="Comic Sans MS" panose="030F0702030302020204" pitchFamily="66" charset="0"/>
                <a:cs typeface="Arial" panose="020B0604020202020204" pitchFamily="34" charset="0"/>
              </a:defRPr>
            </a:lvl3pPr>
            <a:lvl4pPr marL="1600200" indent="-228600">
              <a:defRPr sz="2000" b="1">
                <a:solidFill>
                  <a:schemeClr val="tx2"/>
                </a:solidFill>
                <a:latin typeface="Comic Sans MS" panose="030F0702030302020204" pitchFamily="66" charset="0"/>
                <a:cs typeface="Arial" panose="020B0604020202020204" pitchFamily="34" charset="0"/>
              </a:defRPr>
            </a:lvl4pPr>
            <a:lvl5pPr marL="2057400" indent="-228600">
              <a:defRPr sz="2000" b="1">
                <a:solidFill>
                  <a:schemeClr val="tx2"/>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9pPr>
          </a:lstStyle>
          <a:p>
            <a:pPr eaLnBrk="1" hangingPunct="1"/>
            <a:r>
              <a:rPr lang="en-US" altLang="en-US" sz="2400">
                <a:solidFill>
                  <a:srgbClr val="993300"/>
                </a:solidFill>
              </a:rPr>
              <a:t>Ideally the branches should be placed on the upper 2/3 of the stalk).</a:t>
            </a:r>
          </a:p>
        </p:txBody>
      </p:sp>
      <p:pic>
        <p:nvPicPr>
          <p:cNvPr id="103431" name="Picture 7" descr="2006 Show_Best of TBs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057400"/>
            <a:ext cx="4495800" cy="4237038"/>
          </a:xfrm>
          <a:prstGeom prst="rect">
            <a:avLst/>
          </a:prstGeom>
          <a:noFill/>
          <a:ln w="38100">
            <a:noFill/>
            <a:miter lim="800000"/>
            <a:headEnd/>
            <a:tailEnd/>
          </a:ln>
          <a:effectLst>
            <a:outerShdw blurRad="50800" dist="38100" dir="2700000" algn="tl">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993300"/>
                </a:solidFill>
                <a:miter lim="800000"/>
                <a:headEnd/>
                <a:tailEnd/>
              </a14:hiddenLine>
            </a:ext>
          </a:extLst>
        </p:spPr>
      </p:pic>
    </p:spTree>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Date Placeholder 3"/>
          <p:cNvSpPr>
            <a:spLocks noGrp="1"/>
          </p:cNvSpPr>
          <p:nvPr>
            <p:ph type="dt" sz="quarter" idx="10"/>
          </p:nvPr>
        </p:nvSpPr>
        <p:spPr>
          <a:noFill/>
        </p:spPr>
        <p:txBody>
          <a:bodyPr/>
          <a:lstStyle>
            <a:lvl1pPr>
              <a:defRPr sz="2000" b="1">
                <a:solidFill>
                  <a:schemeClr val="tx2"/>
                </a:solidFill>
                <a:latin typeface="Comic Sans MS" panose="030F0702030302020204" pitchFamily="66" charset="0"/>
                <a:cs typeface="Arial" panose="020B0604020202020204" pitchFamily="34" charset="0"/>
              </a:defRPr>
            </a:lvl1pPr>
            <a:lvl2pPr marL="742950" indent="-285750">
              <a:defRPr sz="2000" b="1">
                <a:solidFill>
                  <a:schemeClr val="tx2"/>
                </a:solidFill>
                <a:latin typeface="Comic Sans MS" panose="030F0702030302020204" pitchFamily="66" charset="0"/>
                <a:cs typeface="Arial" panose="020B0604020202020204" pitchFamily="34" charset="0"/>
              </a:defRPr>
            </a:lvl2pPr>
            <a:lvl3pPr marL="1143000" indent="-228600">
              <a:defRPr sz="2000" b="1">
                <a:solidFill>
                  <a:schemeClr val="tx2"/>
                </a:solidFill>
                <a:latin typeface="Comic Sans MS" panose="030F0702030302020204" pitchFamily="66" charset="0"/>
                <a:cs typeface="Arial" panose="020B0604020202020204" pitchFamily="34" charset="0"/>
              </a:defRPr>
            </a:lvl3pPr>
            <a:lvl4pPr marL="1600200" indent="-228600">
              <a:defRPr sz="2000" b="1">
                <a:solidFill>
                  <a:schemeClr val="tx2"/>
                </a:solidFill>
                <a:latin typeface="Comic Sans MS" panose="030F0702030302020204" pitchFamily="66" charset="0"/>
                <a:cs typeface="Arial" panose="020B0604020202020204" pitchFamily="34" charset="0"/>
              </a:defRPr>
            </a:lvl4pPr>
            <a:lvl5pPr marL="2057400" indent="-228600">
              <a:defRPr sz="2000" b="1">
                <a:solidFill>
                  <a:schemeClr val="tx2"/>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9pPr>
          </a:lstStyle>
          <a:p>
            <a:fld id="{2A3FF857-5D01-4E21-9E9F-1F72437F5458}" type="datetime1">
              <a:rPr lang="en-US" altLang="en-US" sz="1200" b="0" smtClean="0">
                <a:solidFill>
                  <a:schemeClr val="accent2"/>
                </a:solidFill>
                <a:latin typeface="Garamond" panose="02020404030301010803" pitchFamily="18" charset="0"/>
              </a:rPr>
              <a:pPr/>
              <a:t>10/4/2019</a:t>
            </a:fld>
            <a:endParaRPr lang="en-US" altLang="en-US" sz="1200" b="0">
              <a:solidFill>
                <a:schemeClr val="accent2"/>
              </a:solidFill>
              <a:latin typeface="Garamond" panose="02020404030301010803" pitchFamily="18" charset="0"/>
            </a:endParaRPr>
          </a:p>
        </p:txBody>
      </p:sp>
      <p:sp>
        <p:nvSpPr>
          <p:cNvPr id="105475" name="Slide Number Placeholder 5"/>
          <p:cNvSpPr>
            <a:spLocks noGrp="1"/>
          </p:cNvSpPr>
          <p:nvPr>
            <p:ph type="sldNum" sz="quarter" idx="12"/>
          </p:nvPr>
        </p:nvSpPr>
        <p:spPr>
          <a:noFill/>
        </p:spPr>
        <p:txBody>
          <a:bodyPr/>
          <a:lstStyle>
            <a:lvl1pPr>
              <a:defRPr sz="2000" b="1">
                <a:solidFill>
                  <a:schemeClr val="tx2"/>
                </a:solidFill>
                <a:latin typeface="Comic Sans MS" panose="030F0702030302020204" pitchFamily="66" charset="0"/>
                <a:cs typeface="Arial" panose="020B0604020202020204" pitchFamily="34" charset="0"/>
              </a:defRPr>
            </a:lvl1pPr>
            <a:lvl2pPr marL="742950" indent="-285750">
              <a:defRPr sz="2000" b="1">
                <a:solidFill>
                  <a:schemeClr val="tx2"/>
                </a:solidFill>
                <a:latin typeface="Comic Sans MS" panose="030F0702030302020204" pitchFamily="66" charset="0"/>
                <a:cs typeface="Arial" panose="020B0604020202020204" pitchFamily="34" charset="0"/>
              </a:defRPr>
            </a:lvl2pPr>
            <a:lvl3pPr marL="1143000" indent="-228600">
              <a:defRPr sz="2000" b="1">
                <a:solidFill>
                  <a:schemeClr val="tx2"/>
                </a:solidFill>
                <a:latin typeface="Comic Sans MS" panose="030F0702030302020204" pitchFamily="66" charset="0"/>
                <a:cs typeface="Arial" panose="020B0604020202020204" pitchFamily="34" charset="0"/>
              </a:defRPr>
            </a:lvl3pPr>
            <a:lvl4pPr marL="1600200" indent="-228600">
              <a:defRPr sz="2000" b="1">
                <a:solidFill>
                  <a:schemeClr val="tx2"/>
                </a:solidFill>
                <a:latin typeface="Comic Sans MS" panose="030F0702030302020204" pitchFamily="66" charset="0"/>
                <a:cs typeface="Arial" panose="020B0604020202020204" pitchFamily="34" charset="0"/>
              </a:defRPr>
            </a:lvl4pPr>
            <a:lvl5pPr marL="2057400" indent="-228600">
              <a:defRPr sz="2000" b="1">
                <a:solidFill>
                  <a:schemeClr val="tx2"/>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9pPr>
          </a:lstStyle>
          <a:p>
            <a:fld id="{AB8B8217-CC37-452C-8446-1A687056B1BA}" type="slidenum">
              <a:rPr lang="en-US" altLang="en-US" sz="1200" b="0" smtClean="0">
                <a:solidFill>
                  <a:schemeClr val="accent2"/>
                </a:solidFill>
                <a:latin typeface="Garamond" panose="02020404030301010803" pitchFamily="18" charset="0"/>
              </a:rPr>
              <a:pPr/>
              <a:t>42</a:t>
            </a:fld>
            <a:endParaRPr lang="en-US" altLang="en-US" sz="1200" b="0">
              <a:solidFill>
                <a:schemeClr val="accent2"/>
              </a:solidFill>
              <a:latin typeface="Garamond" panose="02020404030301010803" pitchFamily="18" charset="0"/>
            </a:endParaRPr>
          </a:p>
        </p:txBody>
      </p:sp>
      <p:sp>
        <p:nvSpPr>
          <p:cNvPr id="105476" name="Rectangle 2"/>
          <p:cNvSpPr>
            <a:spLocks noGrp="1" noChangeArrowheads="1"/>
          </p:cNvSpPr>
          <p:nvPr>
            <p:ph type="title"/>
          </p:nvPr>
        </p:nvSpPr>
        <p:spPr/>
        <p:txBody>
          <a:bodyPr/>
          <a:lstStyle/>
          <a:p>
            <a:pPr eaLnBrk="1" hangingPunct="1"/>
            <a:r>
              <a:rPr lang="en-US" altLang="en-US"/>
              <a:t>Propping Up A Stalk</a:t>
            </a:r>
          </a:p>
        </p:txBody>
      </p:sp>
      <p:sp>
        <p:nvSpPr>
          <p:cNvPr id="105477" name="Text Box 3"/>
          <p:cNvSpPr>
            <a:spLocks noGrp="1" noChangeArrowheads="1"/>
          </p:cNvSpPr>
          <p:nvPr>
            <p:ph type="body" idx="1"/>
          </p:nvPr>
        </p:nvSpPr>
        <p:spPr>
          <a:xfrm>
            <a:off x="2895600" y="1676400"/>
            <a:ext cx="6248400" cy="5181600"/>
          </a:xfrm>
          <a:extLst>
            <a:ext uri="{909E8E84-426E-40DD-AFC4-6F175D3DCCD1}">
              <a14:hiddenFill xmlns:a14="http://schemas.microsoft.com/office/drawing/2010/main">
                <a:solidFill>
                  <a:srgbClr val="339966"/>
                </a:solidFill>
              </a14:hiddenFill>
            </a:ext>
            <a:ext uri="{91240B29-F687-4F45-9708-019B960494DF}">
              <a14:hiddenLine xmlns:a14="http://schemas.microsoft.com/office/drawing/2010/main" w="9525" algn="ctr">
                <a:solidFill>
                  <a:srgbClr val="993300"/>
                </a:solidFill>
                <a:miter lim="800000"/>
                <a:headEnd/>
                <a:tailEnd/>
              </a14:hiddenLine>
            </a:ext>
            <a:ext uri="{AF507438-7753-43E0-B8FC-AC1667EBCBE1}">
              <a14:hiddenEffects xmlns:a14="http://schemas.microsoft.com/office/drawing/2010/main">
                <a:effectLst>
                  <a:outerShdw dist="53882" dir="2700000" algn="ctr" rotWithShape="0">
                    <a:schemeClr val="tx1">
                      <a:alpha val="79999"/>
                    </a:schemeClr>
                  </a:outerShdw>
                </a:effectLst>
              </a14:hiddenEffects>
            </a:ext>
          </a:extLst>
        </p:spPr>
        <p:txBody>
          <a:bodyPr/>
          <a:lstStyle/>
          <a:p>
            <a:pPr eaLnBrk="1" hangingPunct="1">
              <a:spcBef>
                <a:spcPct val="0"/>
              </a:spcBef>
              <a:buClrTx/>
              <a:buSzTx/>
              <a:buFontTx/>
              <a:buNone/>
            </a:pPr>
            <a:r>
              <a:rPr lang="en-US" altLang="en-US"/>
              <a:t>    	If a stalk is too short, you can cut a short piece of stalk and use it to prop up the exhibited stalk.  Wedge tightly with cotton so it won’t lean.</a:t>
            </a:r>
          </a:p>
          <a:p>
            <a:pPr eaLnBrk="1" hangingPunct="1">
              <a:spcBef>
                <a:spcPct val="0"/>
              </a:spcBef>
              <a:buClrTx/>
              <a:buSzTx/>
              <a:buFontTx/>
              <a:buNone/>
            </a:pPr>
            <a:endParaRPr lang="en-US" altLang="en-US"/>
          </a:p>
          <a:p>
            <a:pPr eaLnBrk="1" hangingPunct="1">
              <a:spcBef>
                <a:spcPct val="0"/>
              </a:spcBef>
              <a:buClrTx/>
              <a:buSzTx/>
              <a:buFontTx/>
              <a:buNone/>
            </a:pPr>
            <a:r>
              <a:rPr lang="en-US" altLang="en-US"/>
              <a:t>    This added stalk should be completely in the vase and not visible to the judges.</a:t>
            </a:r>
          </a:p>
          <a:p>
            <a:pPr eaLnBrk="1" hangingPunct="1">
              <a:spcBef>
                <a:spcPct val="0"/>
              </a:spcBef>
              <a:buClrTx/>
              <a:buSzTx/>
              <a:buFontTx/>
              <a:buNone/>
            </a:pPr>
            <a:endParaRPr lang="en-US" altLang="en-US"/>
          </a:p>
          <a:p>
            <a:pPr eaLnBrk="1" hangingPunct="1">
              <a:spcBef>
                <a:spcPct val="0"/>
              </a:spcBef>
              <a:buClrTx/>
              <a:buSzTx/>
              <a:buFontTx/>
              <a:buNone/>
            </a:pPr>
            <a:r>
              <a:rPr lang="en-US" altLang="en-US"/>
              <a:t>     You will need to add enough water to reach the exhibited stalk. </a:t>
            </a:r>
          </a:p>
          <a:p>
            <a:pPr eaLnBrk="1" hangingPunct="1">
              <a:spcBef>
                <a:spcPct val="0"/>
              </a:spcBef>
              <a:buClrTx/>
              <a:buSzTx/>
              <a:buFontTx/>
              <a:buNone/>
            </a:pPr>
            <a:endParaRPr lang="en-US" altLang="en-US"/>
          </a:p>
          <a:p>
            <a:pPr eaLnBrk="1" hangingPunct="1">
              <a:spcBef>
                <a:spcPct val="0"/>
              </a:spcBef>
              <a:buClrTx/>
              <a:buSzTx/>
              <a:buFontTx/>
              <a:buNone/>
            </a:pPr>
            <a:r>
              <a:rPr lang="en-US" altLang="en-US"/>
              <a:t>     </a:t>
            </a:r>
          </a:p>
        </p:txBody>
      </p:sp>
      <p:pic>
        <p:nvPicPr>
          <p:cNvPr id="105478" name="Picture 4" descr="Too Sho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1295400"/>
            <a:ext cx="2236788" cy="4748213"/>
          </a:xfrm>
          <a:prstGeom prst="rect">
            <a:avLst/>
          </a:prstGeom>
          <a:noFill/>
          <a:ln w="38100">
            <a:noFill/>
            <a:miter lim="800000"/>
            <a:headEnd/>
            <a:tailEnd/>
          </a:ln>
          <a:effectLst>
            <a:outerShdw blurRad="50800" dist="38100" dir="2700000" algn="tl" rotWithShape="0">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993300"/>
                </a:solidFill>
                <a:miter lim="800000"/>
                <a:headEnd/>
                <a:tailEnd/>
              </a14:hiddenLine>
            </a:ext>
          </a:extLst>
        </p:spPr>
      </p:pic>
      <p:sp>
        <p:nvSpPr>
          <p:cNvPr id="105479" name="Text Box 5"/>
          <p:cNvSpPr txBox="1">
            <a:spLocks noChangeArrowheads="1"/>
          </p:cNvSpPr>
          <p:nvPr/>
        </p:nvSpPr>
        <p:spPr bwMode="auto">
          <a:xfrm>
            <a:off x="1295400" y="6248400"/>
            <a:ext cx="143351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40161" dir="20493903" algn="ctr" rotWithShape="0">
                    <a:srgbClr val="BC5E00">
                      <a:alpha val="50000"/>
                    </a:srgbClr>
                  </a:outerShdw>
                </a:effectLst>
              </a14:hiddenEffects>
            </a:ext>
          </a:extLst>
        </p:spPr>
        <p:txBody>
          <a:bodyPr wrap="none">
            <a:spAutoFit/>
          </a:bodyPr>
          <a:lstStyle>
            <a:lvl1pPr>
              <a:defRPr sz="2000" b="1">
                <a:solidFill>
                  <a:schemeClr val="tx2"/>
                </a:solidFill>
                <a:latin typeface="Comic Sans MS" panose="030F0702030302020204" pitchFamily="66" charset="0"/>
                <a:cs typeface="Arial" panose="020B0604020202020204" pitchFamily="34" charset="0"/>
              </a:defRPr>
            </a:lvl1pPr>
            <a:lvl2pPr marL="742950" indent="-285750">
              <a:defRPr sz="2000" b="1">
                <a:solidFill>
                  <a:schemeClr val="tx2"/>
                </a:solidFill>
                <a:latin typeface="Comic Sans MS" panose="030F0702030302020204" pitchFamily="66" charset="0"/>
                <a:cs typeface="Arial" panose="020B0604020202020204" pitchFamily="34" charset="0"/>
              </a:defRPr>
            </a:lvl2pPr>
            <a:lvl3pPr marL="1143000" indent="-228600">
              <a:defRPr sz="2000" b="1">
                <a:solidFill>
                  <a:schemeClr val="tx2"/>
                </a:solidFill>
                <a:latin typeface="Comic Sans MS" panose="030F0702030302020204" pitchFamily="66" charset="0"/>
                <a:cs typeface="Arial" panose="020B0604020202020204" pitchFamily="34" charset="0"/>
              </a:defRPr>
            </a:lvl3pPr>
            <a:lvl4pPr marL="1600200" indent="-228600">
              <a:defRPr sz="2000" b="1">
                <a:solidFill>
                  <a:schemeClr val="tx2"/>
                </a:solidFill>
                <a:latin typeface="Comic Sans MS" panose="030F0702030302020204" pitchFamily="66" charset="0"/>
                <a:cs typeface="Arial" panose="020B0604020202020204" pitchFamily="34" charset="0"/>
              </a:defRPr>
            </a:lvl4pPr>
            <a:lvl5pPr marL="2057400" indent="-228600">
              <a:defRPr sz="2000" b="1">
                <a:solidFill>
                  <a:schemeClr val="tx2"/>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9pPr>
          </a:lstStyle>
          <a:p>
            <a:pPr algn="ctr" eaLnBrk="1" hangingPunct="1"/>
            <a:r>
              <a:rPr lang="en-US" altLang="en-US"/>
              <a:t>Too Short</a:t>
            </a:r>
          </a:p>
        </p:txBody>
      </p:sp>
    </p:spTree>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Date Placeholder 3"/>
          <p:cNvSpPr>
            <a:spLocks noGrp="1"/>
          </p:cNvSpPr>
          <p:nvPr>
            <p:ph type="dt" sz="quarter" idx="10"/>
          </p:nvPr>
        </p:nvSpPr>
        <p:spPr>
          <a:noFill/>
        </p:spPr>
        <p:txBody>
          <a:bodyPr/>
          <a:lstStyle>
            <a:lvl1pPr>
              <a:defRPr sz="2000" b="1">
                <a:solidFill>
                  <a:schemeClr val="tx2"/>
                </a:solidFill>
                <a:latin typeface="Comic Sans MS" panose="030F0702030302020204" pitchFamily="66" charset="0"/>
                <a:cs typeface="Arial" panose="020B0604020202020204" pitchFamily="34" charset="0"/>
              </a:defRPr>
            </a:lvl1pPr>
            <a:lvl2pPr marL="742950" indent="-285750">
              <a:defRPr sz="2000" b="1">
                <a:solidFill>
                  <a:schemeClr val="tx2"/>
                </a:solidFill>
                <a:latin typeface="Comic Sans MS" panose="030F0702030302020204" pitchFamily="66" charset="0"/>
                <a:cs typeface="Arial" panose="020B0604020202020204" pitchFamily="34" charset="0"/>
              </a:defRPr>
            </a:lvl2pPr>
            <a:lvl3pPr marL="1143000" indent="-228600">
              <a:defRPr sz="2000" b="1">
                <a:solidFill>
                  <a:schemeClr val="tx2"/>
                </a:solidFill>
                <a:latin typeface="Comic Sans MS" panose="030F0702030302020204" pitchFamily="66" charset="0"/>
                <a:cs typeface="Arial" panose="020B0604020202020204" pitchFamily="34" charset="0"/>
              </a:defRPr>
            </a:lvl3pPr>
            <a:lvl4pPr marL="1600200" indent="-228600">
              <a:defRPr sz="2000" b="1">
                <a:solidFill>
                  <a:schemeClr val="tx2"/>
                </a:solidFill>
                <a:latin typeface="Comic Sans MS" panose="030F0702030302020204" pitchFamily="66" charset="0"/>
                <a:cs typeface="Arial" panose="020B0604020202020204" pitchFamily="34" charset="0"/>
              </a:defRPr>
            </a:lvl4pPr>
            <a:lvl5pPr marL="2057400" indent="-228600">
              <a:defRPr sz="2000" b="1">
                <a:solidFill>
                  <a:schemeClr val="tx2"/>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9pPr>
          </a:lstStyle>
          <a:p>
            <a:fld id="{8CA522CD-F27F-4098-9AE1-FF0017B44E39}" type="datetime1">
              <a:rPr lang="en-US" altLang="en-US" sz="1200" b="0" smtClean="0">
                <a:solidFill>
                  <a:schemeClr val="accent2"/>
                </a:solidFill>
                <a:latin typeface="Garamond" panose="02020404030301010803" pitchFamily="18" charset="0"/>
              </a:rPr>
              <a:pPr/>
              <a:t>10/4/2019</a:t>
            </a:fld>
            <a:endParaRPr lang="en-US" altLang="en-US" sz="1200" b="0">
              <a:solidFill>
                <a:schemeClr val="accent2"/>
              </a:solidFill>
              <a:latin typeface="Garamond" panose="02020404030301010803" pitchFamily="18" charset="0"/>
            </a:endParaRPr>
          </a:p>
        </p:txBody>
      </p:sp>
      <p:sp>
        <p:nvSpPr>
          <p:cNvPr id="107523" name="Slide Number Placeholder 5"/>
          <p:cNvSpPr>
            <a:spLocks noGrp="1"/>
          </p:cNvSpPr>
          <p:nvPr>
            <p:ph type="sldNum" sz="quarter" idx="12"/>
          </p:nvPr>
        </p:nvSpPr>
        <p:spPr>
          <a:noFill/>
        </p:spPr>
        <p:txBody>
          <a:bodyPr/>
          <a:lstStyle>
            <a:lvl1pPr>
              <a:defRPr sz="2000" b="1">
                <a:solidFill>
                  <a:schemeClr val="tx2"/>
                </a:solidFill>
                <a:latin typeface="Comic Sans MS" panose="030F0702030302020204" pitchFamily="66" charset="0"/>
                <a:cs typeface="Arial" panose="020B0604020202020204" pitchFamily="34" charset="0"/>
              </a:defRPr>
            </a:lvl1pPr>
            <a:lvl2pPr marL="742950" indent="-285750">
              <a:defRPr sz="2000" b="1">
                <a:solidFill>
                  <a:schemeClr val="tx2"/>
                </a:solidFill>
                <a:latin typeface="Comic Sans MS" panose="030F0702030302020204" pitchFamily="66" charset="0"/>
                <a:cs typeface="Arial" panose="020B0604020202020204" pitchFamily="34" charset="0"/>
              </a:defRPr>
            </a:lvl2pPr>
            <a:lvl3pPr marL="1143000" indent="-228600">
              <a:defRPr sz="2000" b="1">
                <a:solidFill>
                  <a:schemeClr val="tx2"/>
                </a:solidFill>
                <a:latin typeface="Comic Sans MS" panose="030F0702030302020204" pitchFamily="66" charset="0"/>
                <a:cs typeface="Arial" panose="020B0604020202020204" pitchFamily="34" charset="0"/>
              </a:defRPr>
            </a:lvl3pPr>
            <a:lvl4pPr marL="1600200" indent="-228600">
              <a:defRPr sz="2000" b="1">
                <a:solidFill>
                  <a:schemeClr val="tx2"/>
                </a:solidFill>
                <a:latin typeface="Comic Sans MS" panose="030F0702030302020204" pitchFamily="66" charset="0"/>
                <a:cs typeface="Arial" panose="020B0604020202020204" pitchFamily="34" charset="0"/>
              </a:defRPr>
            </a:lvl4pPr>
            <a:lvl5pPr marL="2057400" indent="-228600">
              <a:defRPr sz="2000" b="1">
                <a:solidFill>
                  <a:schemeClr val="tx2"/>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9pPr>
          </a:lstStyle>
          <a:p>
            <a:fld id="{2C85EAA6-42B8-459A-8EDA-95B1C01A55ED}" type="slidenum">
              <a:rPr lang="en-US" altLang="en-US" sz="1200" b="0" smtClean="0">
                <a:solidFill>
                  <a:schemeClr val="accent2"/>
                </a:solidFill>
                <a:latin typeface="Garamond" panose="02020404030301010803" pitchFamily="18" charset="0"/>
              </a:rPr>
              <a:pPr/>
              <a:t>43</a:t>
            </a:fld>
            <a:endParaRPr lang="en-US" altLang="en-US" sz="1200" b="0">
              <a:solidFill>
                <a:schemeClr val="accent2"/>
              </a:solidFill>
              <a:latin typeface="Garamond" panose="02020404030301010803" pitchFamily="18" charset="0"/>
            </a:endParaRPr>
          </a:p>
        </p:txBody>
      </p:sp>
      <p:sp>
        <p:nvSpPr>
          <p:cNvPr id="107524" name="Rectangle 2"/>
          <p:cNvSpPr>
            <a:spLocks noGrp="1" noChangeArrowheads="1"/>
          </p:cNvSpPr>
          <p:nvPr>
            <p:ph type="title"/>
          </p:nvPr>
        </p:nvSpPr>
        <p:spPr/>
        <p:txBody>
          <a:bodyPr/>
          <a:lstStyle/>
          <a:p>
            <a:pPr eaLnBrk="1" hangingPunct="1"/>
            <a:r>
              <a:rPr lang="en-US" altLang="en-US"/>
              <a:t>Center the Stalk</a:t>
            </a:r>
          </a:p>
        </p:txBody>
      </p:sp>
      <p:sp>
        <p:nvSpPr>
          <p:cNvPr id="107525" name="Rectangle 3"/>
          <p:cNvSpPr>
            <a:spLocks noGrp="1" noChangeArrowheads="1"/>
          </p:cNvSpPr>
          <p:nvPr>
            <p:ph type="body" idx="1"/>
          </p:nvPr>
        </p:nvSpPr>
        <p:spPr>
          <a:xfrm>
            <a:off x="2971800" y="1219200"/>
            <a:ext cx="5867400" cy="1143000"/>
          </a:xfrm>
        </p:spPr>
        <p:txBody>
          <a:bodyPr/>
          <a:lstStyle/>
          <a:p>
            <a:pPr eaLnBrk="1" hangingPunct="1">
              <a:buFont typeface="Wingdings" panose="05000000000000000000" pitchFamily="2" charset="2"/>
              <a:buNone/>
            </a:pPr>
            <a:r>
              <a:rPr lang="en-US" altLang="en-US"/>
              <a:t>    The main stalk should be centered over the vase.</a:t>
            </a:r>
          </a:p>
        </p:txBody>
      </p:sp>
      <p:pic>
        <p:nvPicPr>
          <p:cNvPr id="107526" name="Picture 5" descr="2004 Show003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0400" y="2362200"/>
            <a:ext cx="3219450" cy="4292600"/>
          </a:xfrm>
          <a:prstGeom prst="rect">
            <a:avLst/>
          </a:prstGeom>
          <a:noFill/>
          <a:ln w="38100">
            <a:noFill/>
            <a:miter lim="800000"/>
            <a:headEnd/>
            <a:tailEnd/>
          </a:ln>
          <a:effectLst>
            <a:outerShdw blurRad="50800" dist="38100" dir="2700000" algn="tl">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993300"/>
                </a:solidFill>
                <a:miter lim="800000"/>
                <a:headEnd/>
                <a:tailEnd/>
              </a14:hiddenLine>
            </a:ext>
          </a:extLst>
        </p:spPr>
      </p:pic>
      <p:sp>
        <p:nvSpPr>
          <p:cNvPr id="587783" name="Line 7"/>
          <p:cNvSpPr>
            <a:spLocks noChangeShapeType="1"/>
          </p:cNvSpPr>
          <p:nvPr/>
        </p:nvSpPr>
        <p:spPr bwMode="auto">
          <a:xfrm flipV="1">
            <a:off x="5181600" y="3810000"/>
            <a:ext cx="533400" cy="2209800"/>
          </a:xfrm>
          <a:prstGeom prst="line">
            <a:avLst/>
          </a:prstGeom>
          <a:noFill/>
          <a:ln w="76200">
            <a:solidFill>
              <a:srgbClr val="FFFF66"/>
            </a:solidFill>
            <a:round/>
            <a:headEnd/>
            <a:tailEnd/>
          </a:ln>
          <a:effectLst>
            <a:outerShdw dist="40161" dir="20493903" algn="ctr" rotWithShape="0">
              <a:srgbClr val="BC5E00">
                <a:alpha val="50000"/>
              </a:srgbClr>
            </a:outerShdw>
          </a:effectLst>
          <a:extLst>
            <a:ext uri="{909E8E84-426E-40DD-AFC4-6F175D3DCCD1}">
              <a14:hiddenFill xmlns:a14="http://schemas.microsoft.com/office/drawing/2010/main">
                <a:noFill/>
              </a14:hiddenFill>
            </a:ext>
          </a:extLst>
        </p:spPr>
        <p:txBody>
          <a:bodyPr/>
          <a:lstStyle/>
          <a:p>
            <a:endParaRPr lang="en-US"/>
          </a:p>
        </p:txBody>
      </p:sp>
      <p:sp>
        <p:nvSpPr>
          <p:cNvPr id="587785" name="Line 9"/>
          <p:cNvSpPr>
            <a:spLocks noChangeShapeType="1"/>
          </p:cNvSpPr>
          <p:nvPr/>
        </p:nvSpPr>
        <p:spPr bwMode="auto">
          <a:xfrm flipH="1" flipV="1">
            <a:off x="5029200" y="3886200"/>
            <a:ext cx="76200" cy="2209800"/>
          </a:xfrm>
          <a:prstGeom prst="line">
            <a:avLst/>
          </a:prstGeom>
          <a:noFill/>
          <a:ln w="76200">
            <a:solidFill>
              <a:srgbClr val="FFFF66"/>
            </a:solidFill>
            <a:round/>
            <a:headEnd/>
            <a:tailEnd/>
          </a:ln>
          <a:effectLst>
            <a:outerShdw dist="40161" dir="20493903" algn="ctr" rotWithShape="0">
              <a:srgbClr val="BC5E00">
                <a:alpha val="50000"/>
              </a:srgbClr>
            </a:outerShdw>
          </a:effectLst>
          <a:extLst>
            <a:ext uri="{909E8E84-426E-40DD-AFC4-6F175D3DCCD1}">
              <a14:hiddenFill xmlns:a14="http://schemas.microsoft.com/office/drawing/2010/main">
                <a:noFill/>
              </a14:hiddenFill>
            </a:ext>
          </a:extLst>
        </p:spPr>
        <p:txBody>
          <a:bodyPr/>
          <a:lstStyle/>
          <a:p>
            <a:endParaRPr lang="en-US"/>
          </a:p>
        </p:txBody>
      </p:sp>
      <p:pic>
        <p:nvPicPr>
          <p:cNvPr id="107529" name="Picture 11" descr="Champagne Waltz000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81800" y="1981200"/>
            <a:ext cx="2078038" cy="4876800"/>
          </a:xfrm>
          <a:prstGeom prst="rect">
            <a:avLst/>
          </a:prstGeom>
          <a:noFill/>
          <a:ln w="38100">
            <a:noFill/>
            <a:miter lim="800000"/>
            <a:headEnd/>
            <a:tailEnd/>
          </a:ln>
          <a:effectLst>
            <a:outerShdw blurRad="50800" dist="38100" dir="2700000" algn="tl">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993300"/>
                </a:solidFill>
                <a:miter lim="800000"/>
                <a:headEnd/>
                <a:tailEnd/>
              </a14:hiddenLine>
            </a:ext>
          </a:extLst>
        </p:spPr>
      </p:pic>
      <p:sp>
        <p:nvSpPr>
          <p:cNvPr id="587788" name="Line 12"/>
          <p:cNvSpPr>
            <a:spLocks noChangeShapeType="1"/>
          </p:cNvSpPr>
          <p:nvPr/>
        </p:nvSpPr>
        <p:spPr bwMode="auto">
          <a:xfrm flipV="1">
            <a:off x="8077200" y="2514600"/>
            <a:ext cx="533400" cy="2209800"/>
          </a:xfrm>
          <a:prstGeom prst="line">
            <a:avLst/>
          </a:prstGeom>
          <a:noFill/>
          <a:ln w="76200">
            <a:solidFill>
              <a:srgbClr val="FFFF66"/>
            </a:solidFill>
            <a:round/>
            <a:headEnd/>
            <a:tailEnd/>
          </a:ln>
          <a:effectLst>
            <a:outerShdw dist="40161" dir="20493903" algn="ctr" rotWithShape="0">
              <a:srgbClr val="BC5E00">
                <a:alpha val="50000"/>
              </a:srgbClr>
            </a:outerShdw>
          </a:effectLst>
          <a:extLst>
            <a:ext uri="{909E8E84-426E-40DD-AFC4-6F175D3DCCD1}">
              <a14:hiddenFill xmlns:a14="http://schemas.microsoft.com/office/drawing/2010/main">
                <a:noFill/>
              </a14:hiddenFill>
            </a:ext>
          </a:extLst>
        </p:spPr>
        <p:txBody>
          <a:bodyPr/>
          <a:lstStyle/>
          <a:p>
            <a:endParaRPr lang="en-US"/>
          </a:p>
        </p:txBody>
      </p:sp>
      <p:sp>
        <p:nvSpPr>
          <p:cNvPr id="587789" name="Line 13"/>
          <p:cNvSpPr>
            <a:spLocks noChangeShapeType="1"/>
          </p:cNvSpPr>
          <p:nvPr/>
        </p:nvSpPr>
        <p:spPr bwMode="auto">
          <a:xfrm flipH="1" flipV="1">
            <a:off x="7620000" y="2667000"/>
            <a:ext cx="76200" cy="2209800"/>
          </a:xfrm>
          <a:prstGeom prst="line">
            <a:avLst/>
          </a:prstGeom>
          <a:noFill/>
          <a:ln w="76200">
            <a:solidFill>
              <a:srgbClr val="FFFF66"/>
            </a:solidFill>
            <a:round/>
            <a:headEnd/>
            <a:tailEnd/>
          </a:ln>
          <a:effectLst>
            <a:outerShdw dist="40161" dir="20493903" algn="ctr" rotWithShape="0">
              <a:srgbClr val="BC5E00">
                <a:alpha val="50000"/>
              </a:srgbClr>
            </a:outerShdw>
          </a:effectLst>
          <a:extLst>
            <a:ext uri="{909E8E84-426E-40DD-AFC4-6F175D3DCCD1}">
              <a14:hiddenFill xmlns:a14="http://schemas.microsoft.com/office/drawing/2010/main">
                <a:noFill/>
              </a14:hiddenFill>
            </a:ext>
          </a:extLst>
        </p:spPr>
        <p:txBody>
          <a:bodyPr/>
          <a:lstStyle/>
          <a:p>
            <a:endParaRPr lang="en-US"/>
          </a:p>
        </p:txBody>
      </p:sp>
      <p:pic>
        <p:nvPicPr>
          <p:cNvPr id="107532" name="Picture 14" descr="Honorable Mentio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0"/>
            <a:ext cx="2530475" cy="6791325"/>
          </a:xfrm>
          <a:prstGeom prst="rect">
            <a:avLst/>
          </a:prstGeom>
          <a:noFill/>
          <a:ln w="38100">
            <a:noFill/>
            <a:miter lim="800000"/>
            <a:headEnd/>
            <a:tailEnd/>
          </a:ln>
          <a:effectLst>
            <a:outerShdw blurRad="50800" dist="38100" dir="2700000" algn="tl">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993300"/>
                </a:solidFill>
                <a:miter lim="800000"/>
                <a:headEnd/>
                <a:tailEnd/>
              </a14:hiddenLine>
            </a:ext>
          </a:extLst>
        </p:spPr>
      </p:pic>
      <p:sp>
        <p:nvSpPr>
          <p:cNvPr id="587784" name="Line 8"/>
          <p:cNvSpPr>
            <a:spLocks noChangeShapeType="1"/>
          </p:cNvSpPr>
          <p:nvPr/>
        </p:nvSpPr>
        <p:spPr bwMode="auto">
          <a:xfrm flipH="1" flipV="1">
            <a:off x="1447800" y="1600200"/>
            <a:ext cx="457200" cy="3200400"/>
          </a:xfrm>
          <a:prstGeom prst="line">
            <a:avLst/>
          </a:prstGeom>
          <a:noFill/>
          <a:ln w="76200">
            <a:solidFill>
              <a:srgbClr val="FFFF66"/>
            </a:solidFill>
            <a:round/>
            <a:headEnd/>
            <a:tailEnd/>
          </a:ln>
          <a:effectLst>
            <a:outerShdw dist="40161" dir="20493903" algn="ctr" rotWithShape="0">
              <a:srgbClr val="BC5E00">
                <a:alpha val="50000"/>
              </a:srgbClr>
            </a:outerShdw>
          </a:effectLst>
          <a:extLst>
            <a:ext uri="{909E8E84-426E-40DD-AFC4-6F175D3DCCD1}">
              <a14:hiddenFill xmlns:a14="http://schemas.microsoft.com/office/drawing/2010/main">
                <a:noFill/>
              </a14:hiddenFill>
            </a:ext>
          </a:extLst>
        </p:spPr>
        <p:txBody>
          <a:bodyPr/>
          <a:lstStyle/>
          <a:p>
            <a:endParaRPr lang="en-US"/>
          </a:p>
        </p:txBody>
      </p:sp>
      <p:sp>
        <p:nvSpPr>
          <p:cNvPr id="587786" name="Line 10"/>
          <p:cNvSpPr>
            <a:spLocks noChangeShapeType="1"/>
          </p:cNvSpPr>
          <p:nvPr/>
        </p:nvSpPr>
        <p:spPr bwMode="auto">
          <a:xfrm flipV="1">
            <a:off x="2057400" y="1676400"/>
            <a:ext cx="0" cy="3124200"/>
          </a:xfrm>
          <a:prstGeom prst="line">
            <a:avLst/>
          </a:prstGeom>
          <a:noFill/>
          <a:ln w="76200">
            <a:solidFill>
              <a:srgbClr val="FFFF66"/>
            </a:solidFill>
            <a:round/>
            <a:headEnd/>
            <a:tailEnd/>
          </a:ln>
          <a:effectLst>
            <a:outerShdw dist="40161" dir="20493903" algn="ctr" rotWithShape="0">
              <a:srgbClr val="BC5E00">
                <a:alpha val="50000"/>
              </a:srgbClr>
            </a:outerShdw>
          </a:effectLst>
          <a:extLst>
            <a:ext uri="{909E8E84-426E-40DD-AFC4-6F175D3DCCD1}">
              <a14:hiddenFill xmlns:a14="http://schemas.microsoft.com/office/drawing/2010/main">
                <a:noFill/>
              </a14:hiddenFill>
            </a:ext>
          </a:extLst>
        </p:spPr>
        <p:txBody>
          <a:bodyPr/>
          <a:lstStyle/>
          <a:p>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afterEffect">
                                  <p:stCondLst>
                                    <p:cond delay="2000"/>
                                  </p:stCondLst>
                                  <p:childTnLst>
                                    <p:set>
                                      <p:cBhvr>
                                        <p:cTn id="6" dur="1" fill="hold">
                                          <p:stCondLst>
                                            <p:cond delay="0"/>
                                          </p:stCondLst>
                                        </p:cTn>
                                        <p:tgtEl>
                                          <p:spTgt spid="587786"/>
                                        </p:tgtEl>
                                        <p:attrNameLst>
                                          <p:attrName>style.visibility</p:attrName>
                                        </p:attrNameLst>
                                      </p:cBhvr>
                                      <p:to>
                                        <p:strVal val="visible"/>
                                      </p:to>
                                    </p:set>
                                    <p:anim calcmode="lin" valueType="num">
                                      <p:cBhvr additive="base">
                                        <p:cTn id="7" dur="2000" fill="hold"/>
                                        <p:tgtEl>
                                          <p:spTgt spid="587786"/>
                                        </p:tgtEl>
                                        <p:attrNameLst>
                                          <p:attrName>ppt_x</p:attrName>
                                        </p:attrNameLst>
                                      </p:cBhvr>
                                      <p:tavLst>
                                        <p:tav tm="0">
                                          <p:val>
                                            <p:strVal val="0-#ppt_w/2"/>
                                          </p:val>
                                        </p:tav>
                                        <p:tav tm="100000">
                                          <p:val>
                                            <p:strVal val="#ppt_x"/>
                                          </p:val>
                                        </p:tav>
                                      </p:tavLst>
                                    </p:anim>
                                    <p:anim calcmode="lin" valueType="num">
                                      <p:cBhvr additive="base">
                                        <p:cTn id="8" dur="2000" fill="hold"/>
                                        <p:tgtEl>
                                          <p:spTgt spid="587786"/>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2000"/>
                                  </p:stCondLst>
                                  <p:childTnLst>
                                    <p:set>
                                      <p:cBhvr>
                                        <p:cTn id="10" dur="1" fill="hold">
                                          <p:stCondLst>
                                            <p:cond delay="0"/>
                                          </p:stCondLst>
                                        </p:cTn>
                                        <p:tgtEl>
                                          <p:spTgt spid="587784"/>
                                        </p:tgtEl>
                                        <p:attrNameLst>
                                          <p:attrName>style.visibility</p:attrName>
                                        </p:attrNameLst>
                                      </p:cBhvr>
                                      <p:to>
                                        <p:strVal val="visible"/>
                                      </p:to>
                                    </p:set>
                                    <p:anim calcmode="lin" valueType="num">
                                      <p:cBhvr additive="base">
                                        <p:cTn id="11" dur="2000" fill="hold"/>
                                        <p:tgtEl>
                                          <p:spTgt spid="587784"/>
                                        </p:tgtEl>
                                        <p:attrNameLst>
                                          <p:attrName>ppt_x</p:attrName>
                                        </p:attrNameLst>
                                      </p:cBhvr>
                                      <p:tavLst>
                                        <p:tav tm="0">
                                          <p:val>
                                            <p:strVal val="0-#ppt_w/2"/>
                                          </p:val>
                                        </p:tav>
                                        <p:tav tm="100000">
                                          <p:val>
                                            <p:strVal val="#ppt_x"/>
                                          </p:val>
                                        </p:tav>
                                      </p:tavLst>
                                    </p:anim>
                                    <p:anim calcmode="lin" valueType="num">
                                      <p:cBhvr additive="base">
                                        <p:cTn id="12" dur="2000" fill="hold"/>
                                        <p:tgtEl>
                                          <p:spTgt spid="587784"/>
                                        </p:tgtEl>
                                        <p:attrNameLst>
                                          <p:attrName>ppt_y</p:attrName>
                                        </p:attrNameLst>
                                      </p:cBhvr>
                                      <p:tavLst>
                                        <p:tav tm="0">
                                          <p:val>
                                            <p:strVal val="#ppt_y"/>
                                          </p:val>
                                        </p:tav>
                                        <p:tav tm="100000">
                                          <p:val>
                                            <p:strVal val="#ppt_y"/>
                                          </p:val>
                                        </p:tav>
                                      </p:tavLst>
                                    </p:anim>
                                  </p:childTnLst>
                                </p:cTn>
                              </p:par>
                            </p:childTnLst>
                          </p:cTn>
                        </p:par>
                        <p:par>
                          <p:cTn id="13" fill="hold" nodeType="afterGroup">
                            <p:stCondLst>
                              <p:cond delay="4000"/>
                            </p:stCondLst>
                            <p:childTnLst>
                              <p:par>
                                <p:cTn id="14" presetID="2" presetClass="entr" presetSubtype="4" fill="hold" nodeType="afterEffect">
                                  <p:stCondLst>
                                    <p:cond delay="0"/>
                                  </p:stCondLst>
                                  <p:childTnLst>
                                    <p:set>
                                      <p:cBhvr>
                                        <p:cTn id="15" dur="1" fill="hold">
                                          <p:stCondLst>
                                            <p:cond delay="0"/>
                                          </p:stCondLst>
                                        </p:cTn>
                                        <p:tgtEl>
                                          <p:spTgt spid="587783"/>
                                        </p:tgtEl>
                                        <p:attrNameLst>
                                          <p:attrName>style.visibility</p:attrName>
                                        </p:attrNameLst>
                                      </p:cBhvr>
                                      <p:to>
                                        <p:strVal val="visible"/>
                                      </p:to>
                                    </p:set>
                                    <p:anim calcmode="lin" valueType="num">
                                      <p:cBhvr additive="base">
                                        <p:cTn id="16" dur="2000" fill="hold"/>
                                        <p:tgtEl>
                                          <p:spTgt spid="587783"/>
                                        </p:tgtEl>
                                        <p:attrNameLst>
                                          <p:attrName>ppt_x</p:attrName>
                                        </p:attrNameLst>
                                      </p:cBhvr>
                                      <p:tavLst>
                                        <p:tav tm="0">
                                          <p:val>
                                            <p:strVal val="#ppt_x"/>
                                          </p:val>
                                        </p:tav>
                                        <p:tav tm="100000">
                                          <p:val>
                                            <p:strVal val="#ppt_x"/>
                                          </p:val>
                                        </p:tav>
                                      </p:tavLst>
                                    </p:anim>
                                    <p:anim calcmode="lin" valueType="num">
                                      <p:cBhvr additive="base">
                                        <p:cTn id="17" dur="2000" fill="hold"/>
                                        <p:tgtEl>
                                          <p:spTgt spid="587783"/>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587785"/>
                                        </p:tgtEl>
                                        <p:attrNameLst>
                                          <p:attrName>style.visibility</p:attrName>
                                        </p:attrNameLst>
                                      </p:cBhvr>
                                      <p:to>
                                        <p:strVal val="visible"/>
                                      </p:to>
                                    </p:set>
                                    <p:anim calcmode="lin" valueType="num">
                                      <p:cBhvr additive="base">
                                        <p:cTn id="20" dur="2000" fill="hold"/>
                                        <p:tgtEl>
                                          <p:spTgt spid="587785"/>
                                        </p:tgtEl>
                                        <p:attrNameLst>
                                          <p:attrName>ppt_x</p:attrName>
                                        </p:attrNameLst>
                                      </p:cBhvr>
                                      <p:tavLst>
                                        <p:tav tm="0">
                                          <p:val>
                                            <p:strVal val="#ppt_x"/>
                                          </p:val>
                                        </p:tav>
                                        <p:tav tm="100000">
                                          <p:val>
                                            <p:strVal val="#ppt_x"/>
                                          </p:val>
                                        </p:tav>
                                      </p:tavLst>
                                    </p:anim>
                                    <p:anim calcmode="lin" valueType="num">
                                      <p:cBhvr additive="base">
                                        <p:cTn id="21" dur="2000" fill="hold"/>
                                        <p:tgtEl>
                                          <p:spTgt spid="587785"/>
                                        </p:tgtEl>
                                        <p:attrNameLst>
                                          <p:attrName>ppt_y</p:attrName>
                                        </p:attrNameLst>
                                      </p:cBhvr>
                                      <p:tavLst>
                                        <p:tav tm="0">
                                          <p:val>
                                            <p:strVal val="1+#ppt_h/2"/>
                                          </p:val>
                                        </p:tav>
                                        <p:tav tm="100000">
                                          <p:val>
                                            <p:strVal val="#ppt_y"/>
                                          </p:val>
                                        </p:tav>
                                      </p:tavLst>
                                    </p:anim>
                                  </p:childTnLst>
                                </p:cTn>
                              </p:par>
                            </p:childTnLst>
                          </p:cTn>
                        </p:par>
                        <p:par>
                          <p:cTn id="22" fill="hold" nodeType="afterGroup">
                            <p:stCondLst>
                              <p:cond delay="6000"/>
                            </p:stCondLst>
                            <p:childTnLst>
                              <p:par>
                                <p:cTn id="23" presetID="2" presetClass="entr" presetSubtype="2" fill="hold" nodeType="afterEffect">
                                  <p:stCondLst>
                                    <p:cond delay="1000"/>
                                  </p:stCondLst>
                                  <p:childTnLst>
                                    <p:set>
                                      <p:cBhvr>
                                        <p:cTn id="24" dur="1" fill="hold">
                                          <p:stCondLst>
                                            <p:cond delay="0"/>
                                          </p:stCondLst>
                                        </p:cTn>
                                        <p:tgtEl>
                                          <p:spTgt spid="587789"/>
                                        </p:tgtEl>
                                        <p:attrNameLst>
                                          <p:attrName>style.visibility</p:attrName>
                                        </p:attrNameLst>
                                      </p:cBhvr>
                                      <p:to>
                                        <p:strVal val="visible"/>
                                      </p:to>
                                    </p:set>
                                    <p:anim calcmode="lin" valueType="num">
                                      <p:cBhvr additive="base">
                                        <p:cTn id="25" dur="2000" fill="hold"/>
                                        <p:tgtEl>
                                          <p:spTgt spid="587789"/>
                                        </p:tgtEl>
                                        <p:attrNameLst>
                                          <p:attrName>ppt_x</p:attrName>
                                        </p:attrNameLst>
                                      </p:cBhvr>
                                      <p:tavLst>
                                        <p:tav tm="0">
                                          <p:val>
                                            <p:strVal val="1+#ppt_w/2"/>
                                          </p:val>
                                        </p:tav>
                                        <p:tav tm="100000">
                                          <p:val>
                                            <p:strVal val="#ppt_x"/>
                                          </p:val>
                                        </p:tav>
                                      </p:tavLst>
                                    </p:anim>
                                    <p:anim calcmode="lin" valueType="num">
                                      <p:cBhvr additive="base">
                                        <p:cTn id="26" dur="2000" fill="hold"/>
                                        <p:tgtEl>
                                          <p:spTgt spid="587789"/>
                                        </p:tgtEl>
                                        <p:attrNameLst>
                                          <p:attrName>ppt_y</p:attrName>
                                        </p:attrNameLst>
                                      </p:cBhvr>
                                      <p:tavLst>
                                        <p:tav tm="0">
                                          <p:val>
                                            <p:strVal val="#ppt_y"/>
                                          </p:val>
                                        </p:tav>
                                        <p:tav tm="100000">
                                          <p:val>
                                            <p:strVal val="#ppt_y"/>
                                          </p:val>
                                        </p:tav>
                                      </p:tavLst>
                                    </p:anim>
                                  </p:childTnLst>
                                </p:cTn>
                              </p:par>
                              <p:par>
                                <p:cTn id="27" presetID="2" presetClass="entr" presetSubtype="2" fill="hold" nodeType="withEffect">
                                  <p:stCondLst>
                                    <p:cond delay="0"/>
                                  </p:stCondLst>
                                  <p:childTnLst>
                                    <p:set>
                                      <p:cBhvr>
                                        <p:cTn id="28" dur="1" fill="hold">
                                          <p:stCondLst>
                                            <p:cond delay="0"/>
                                          </p:stCondLst>
                                        </p:cTn>
                                        <p:tgtEl>
                                          <p:spTgt spid="587788"/>
                                        </p:tgtEl>
                                        <p:attrNameLst>
                                          <p:attrName>style.visibility</p:attrName>
                                        </p:attrNameLst>
                                      </p:cBhvr>
                                      <p:to>
                                        <p:strVal val="visible"/>
                                      </p:to>
                                    </p:set>
                                    <p:anim calcmode="lin" valueType="num">
                                      <p:cBhvr additive="base">
                                        <p:cTn id="29" dur="2000" fill="hold"/>
                                        <p:tgtEl>
                                          <p:spTgt spid="587788"/>
                                        </p:tgtEl>
                                        <p:attrNameLst>
                                          <p:attrName>ppt_x</p:attrName>
                                        </p:attrNameLst>
                                      </p:cBhvr>
                                      <p:tavLst>
                                        <p:tav tm="0">
                                          <p:val>
                                            <p:strVal val="1+#ppt_w/2"/>
                                          </p:val>
                                        </p:tav>
                                        <p:tav tm="100000">
                                          <p:val>
                                            <p:strVal val="#ppt_x"/>
                                          </p:val>
                                        </p:tav>
                                      </p:tavLst>
                                    </p:anim>
                                    <p:anim calcmode="lin" valueType="num">
                                      <p:cBhvr additive="base">
                                        <p:cTn id="30" dur="2000" fill="hold"/>
                                        <p:tgtEl>
                                          <p:spTgt spid="58778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Date Placeholder 3"/>
          <p:cNvSpPr>
            <a:spLocks noGrp="1"/>
          </p:cNvSpPr>
          <p:nvPr>
            <p:ph type="dt" sz="quarter" idx="10"/>
          </p:nvPr>
        </p:nvSpPr>
        <p:spPr>
          <a:noFill/>
        </p:spPr>
        <p:txBody>
          <a:bodyPr/>
          <a:lstStyle>
            <a:lvl1pPr>
              <a:defRPr sz="2000" b="1">
                <a:solidFill>
                  <a:schemeClr val="tx2"/>
                </a:solidFill>
                <a:latin typeface="Comic Sans MS" panose="030F0702030302020204" pitchFamily="66" charset="0"/>
                <a:cs typeface="Arial" panose="020B0604020202020204" pitchFamily="34" charset="0"/>
              </a:defRPr>
            </a:lvl1pPr>
            <a:lvl2pPr marL="742950" indent="-285750">
              <a:defRPr sz="2000" b="1">
                <a:solidFill>
                  <a:schemeClr val="tx2"/>
                </a:solidFill>
                <a:latin typeface="Comic Sans MS" panose="030F0702030302020204" pitchFamily="66" charset="0"/>
                <a:cs typeface="Arial" panose="020B0604020202020204" pitchFamily="34" charset="0"/>
              </a:defRPr>
            </a:lvl2pPr>
            <a:lvl3pPr marL="1143000" indent="-228600">
              <a:defRPr sz="2000" b="1">
                <a:solidFill>
                  <a:schemeClr val="tx2"/>
                </a:solidFill>
                <a:latin typeface="Comic Sans MS" panose="030F0702030302020204" pitchFamily="66" charset="0"/>
                <a:cs typeface="Arial" panose="020B0604020202020204" pitchFamily="34" charset="0"/>
              </a:defRPr>
            </a:lvl3pPr>
            <a:lvl4pPr marL="1600200" indent="-228600">
              <a:defRPr sz="2000" b="1">
                <a:solidFill>
                  <a:schemeClr val="tx2"/>
                </a:solidFill>
                <a:latin typeface="Comic Sans MS" panose="030F0702030302020204" pitchFamily="66" charset="0"/>
                <a:cs typeface="Arial" panose="020B0604020202020204" pitchFamily="34" charset="0"/>
              </a:defRPr>
            </a:lvl4pPr>
            <a:lvl5pPr marL="2057400" indent="-228600">
              <a:defRPr sz="2000" b="1">
                <a:solidFill>
                  <a:schemeClr val="tx2"/>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9pPr>
          </a:lstStyle>
          <a:p>
            <a:fld id="{94F7D0A8-66D4-4D91-BA1A-1AE24084446B}" type="datetime1">
              <a:rPr lang="en-US" altLang="en-US" sz="1200" b="0" smtClean="0">
                <a:solidFill>
                  <a:schemeClr val="accent2"/>
                </a:solidFill>
                <a:latin typeface="Garamond" panose="02020404030301010803" pitchFamily="18" charset="0"/>
              </a:rPr>
              <a:pPr/>
              <a:t>10/4/2019</a:t>
            </a:fld>
            <a:endParaRPr lang="en-US" altLang="en-US" sz="1200" b="0">
              <a:solidFill>
                <a:schemeClr val="accent2"/>
              </a:solidFill>
              <a:latin typeface="Garamond" panose="02020404030301010803" pitchFamily="18" charset="0"/>
            </a:endParaRPr>
          </a:p>
        </p:txBody>
      </p:sp>
      <p:sp>
        <p:nvSpPr>
          <p:cNvPr id="109571" name="Slide Number Placeholder 5"/>
          <p:cNvSpPr>
            <a:spLocks noGrp="1"/>
          </p:cNvSpPr>
          <p:nvPr>
            <p:ph type="sldNum" sz="quarter" idx="12"/>
          </p:nvPr>
        </p:nvSpPr>
        <p:spPr>
          <a:noFill/>
        </p:spPr>
        <p:txBody>
          <a:bodyPr/>
          <a:lstStyle>
            <a:lvl1pPr>
              <a:defRPr sz="2000" b="1">
                <a:solidFill>
                  <a:schemeClr val="tx2"/>
                </a:solidFill>
                <a:latin typeface="Comic Sans MS" panose="030F0702030302020204" pitchFamily="66" charset="0"/>
                <a:cs typeface="Arial" panose="020B0604020202020204" pitchFamily="34" charset="0"/>
              </a:defRPr>
            </a:lvl1pPr>
            <a:lvl2pPr marL="742950" indent="-285750">
              <a:defRPr sz="2000" b="1">
                <a:solidFill>
                  <a:schemeClr val="tx2"/>
                </a:solidFill>
                <a:latin typeface="Comic Sans MS" panose="030F0702030302020204" pitchFamily="66" charset="0"/>
                <a:cs typeface="Arial" panose="020B0604020202020204" pitchFamily="34" charset="0"/>
              </a:defRPr>
            </a:lvl2pPr>
            <a:lvl3pPr marL="1143000" indent="-228600">
              <a:defRPr sz="2000" b="1">
                <a:solidFill>
                  <a:schemeClr val="tx2"/>
                </a:solidFill>
                <a:latin typeface="Comic Sans MS" panose="030F0702030302020204" pitchFamily="66" charset="0"/>
                <a:cs typeface="Arial" panose="020B0604020202020204" pitchFamily="34" charset="0"/>
              </a:defRPr>
            </a:lvl3pPr>
            <a:lvl4pPr marL="1600200" indent="-228600">
              <a:defRPr sz="2000" b="1">
                <a:solidFill>
                  <a:schemeClr val="tx2"/>
                </a:solidFill>
                <a:latin typeface="Comic Sans MS" panose="030F0702030302020204" pitchFamily="66" charset="0"/>
                <a:cs typeface="Arial" panose="020B0604020202020204" pitchFamily="34" charset="0"/>
              </a:defRPr>
            </a:lvl4pPr>
            <a:lvl5pPr marL="2057400" indent="-228600">
              <a:defRPr sz="2000" b="1">
                <a:solidFill>
                  <a:schemeClr val="tx2"/>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9pPr>
          </a:lstStyle>
          <a:p>
            <a:fld id="{6A743605-7B38-425E-83FA-AD4B702CD3FA}" type="slidenum">
              <a:rPr lang="en-US" altLang="en-US" sz="1200" b="0" smtClean="0">
                <a:solidFill>
                  <a:schemeClr val="accent2"/>
                </a:solidFill>
                <a:latin typeface="Garamond" panose="02020404030301010803" pitchFamily="18" charset="0"/>
              </a:rPr>
              <a:pPr/>
              <a:t>44</a:t>
            </a:fld>
            <a:endParaRPr lang="en-US" altLang="en-US" sz="1200" b="0">
              <a:solidFill>
                <a:schemeClr val="accent2"/>
              </a:solidFill>
              <a:latin typeface="Garamond" panose="02020404030301010803" pitchFamily="18" charset="0"/>
            </a:endParaRPr>
          </a:p>
        </p:txBody>
      </p:sp>
      <p:sp>
        <p:nvSpPr>
          <p:cNvPr id="109572" name="Rectangle 2"/>
          <p:cNvSpPr>
            <a:spLocks noGrp="1" noChangeArrowheads="1"/>
          </p:cNvSpPr>
          <p:nvPr>
            <p:ph type="title"/>
          </p:nvPr>
        </p:nvSpPr>
        <p:spPr>
          <a:xfrm>
            <a:off x="4343400" y="304800"/>
            <a:ext cx="3962400" cy="1322388"/>
          </a:xfrm>
        </p:spPr>
        <p:txBody>
          <a:bodyPr/>
          <a:lstStyle/>
          <a:p>
            <a:pPr eaLnBrk="1" hangingPunct="1"/>
            <a:r>
              <a:rPr lang="en-US" altLang="en-US" sz="4800"/>
              <a:t>Cotton</a:t>
            </a:r>
          </a:p>
        </p:txBody>
      </p:sp>
      <p:sp>
        <p:nvSpPr>
          <p:cNvPr id="109573" name="Rectangle 3"/>
          <p:cNvSpPr>
            <a:spLocks noGrp="1" noChangeArrowheads="1"/>
          </p:cNvSpPr>
          <p:nvPr>
            <p:ph type="body" idx="1"/>
          </p:nvPr>
        </p:nvSpPr>
        <p:spPr>
          <a:xfrm>
            <a:off x="1981200" y="1219200"/>
            <a:ext cx="7162800" cy="1219200"/>
          </a:xfrm>
        </p:spPr>
        <p:txBody>
          <a:bodyPr/>
          <a:lstStyle/>
          <a:p>
            <a:pPr eaLnBrk="1" hangingPunct="1">
              <a:lnSpc>
                <a:spcPct val="90000"/>
              </a:lnSpc>
            </a:pPr>
            <a:r>
              <a:rPr lang="en-US" altLang="en-US"/>
              <a:t>Cotton is used to center the stalk in the vase.</a:t>
            </a:r>
          </a:p>
          <a:p>
            <a:pPr eaLnBrk="1" hangingPunct="1">
              <a:lnSpc>
                <a:spcPct val="90000"/>
              </a:lnSpc>
            </a:pPr>
            <a:r>
              <a:rPr lang="en-US" altLang="en-US"/>
              <a:t>It should not be higher than the rim of the vase.</a:t>
            </a:r>
          </a:p>
        </p:txBody>
      </p:sp>
      <p:pic>
        <p:nvPicPr>
          <p:cNvPr id="109574" name="Picture 6" descr="Show2006_002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438400"/>
            <a:ext cx="4267200" cy="4197350"/>
          </a:xfrm>
          <a:prstGeom prst="rect">
            <a:avLst/>
          </a:prstGeom>
          <a:noFill/>
          <a:ln w="38100">
            <a:noFill/>
            <a:miter lim="800000"/>
            <a:headEnd/>
            <a:tailEnd/>
          </a:ln>
          <a:effectLst>
            <a:outerShdw blurRad="50800" dist="38100" dir="2700000" algn="tl">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993300"/>
                </a:solidFill>
                <a:miter lim="800000"/>
                <a:headEnd/>
                <a:tailEnd/>
              </a14:hiddenLine>
            </a:ext>
          </a:extLst>
        </p:spPr>
      </p:pic>
      <p:pic>
        <p:nvPicPr>
          <p:cNvPr id="109575" name="Picture 7" descr="Show2006_007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6800" y="2438400"/>
            <a:ext cx="4267200" cy="4197350"/>
          </a:xfrm>
          <a:prstGeom prst="rect">
            <a:avLst/>
          </a:prstGeom>
          <a:noFill/>
          <a:ln w="38100">
            <a:noFill/>
            <a:miter lim="800000"/>
            <a:headEnd/>
            <a:tailEnd/>
          </a:ln>
          <a:effectLst>
            <a:outerShdw blurRad="50800" dist="38100" dir="2700000" algn="tl">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993300"/>
                </a:solidFill>
                <a:miter lim="800000"/>
                <a:headEnd/>
                <a:tailEnd/>
              </a14:hiddenLine>
            </a:ext>
          </a:extLst>
        </p:spPr>
      </p:pic>
      <p:sp>
        <p:nvSpPr>
          <p:cNvPr id="420872" name="Text Box 8"/>
          <p:cNvSpPr txBox="1">
            <a:spLocks noChangeArrowheads="1"/>
          </p:cNvSpPr>
          <p:nvPr/>
        </p:nvSpPr>
        <p:spPr bwMode="auto">
          <a:xfrm>
            <a:off x="1371600" y="5410200"/>
            <a:ext cx="1752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40161" dir="20493903" algn="ctr" rotWithShape="0">
                    <a:srgbClr val="BC5E00">
                      <a:alpha val="50000"/>
                    </a:srgbClr>
                  </a:outerShdw>
                </a:effectLst>
              </a14:hiddenEffects>
            </a:ext>
          </a:extLst>
        </p:spPr>
        <p:txBody>
          <a:bodyPr>
            <a:spAutoFit/>
          </a:bodyPr>
          <a:lstStyle>
            <a:lvl1pPr>
              <a:defRPr sz="2000" b="1">
                <a:solidFill>
                  <a:schemeClr val="tx2"/>
                </a:solidFill>
                <a:latin typeface="Comic Sans MS" panose="030F0702030302020204" pitchFamily="66" charset="0"/>
                <a:cs typeface="Arial" panose="020B0604020202020204" pitchFamily="34" charset="0"/>
              </a:defRPr>
            </a:lvl1pPr>
            <a:lvl2pPr marL="742950" indent="-285750">
              <a:defRPr sz="2000" b="1">
                <a:solidFill>
                  <a:schemeClr val="tx2"/>
                </a:solidFill>
                <a:latin typeface="Comic Sans MS" panose="030F0702030302020204" pitchFamily="66" charset="0"/>
                <a:cs typeface="Arial" panose="020B0604020202020204" pitchFamily="34" charset="0"/>
              </a:defRPr>
            </a:lvl2pPr>
            <a:lvl3pPr marL="1143000" indent="-228600">
              <a:defRPr sz="2000" b="1">
                <a:solidFill>
                  <a:schemeClr val="tx2"/>
                </a:solidFill>
                <a:latin typeface="Comic Sans MS" panose="030F0702030302020204" pitchFamily="66" charset="0"/>
                <a:cs typeface="Arial" panose="020B0604020202020204" pitchFamily="34" charset="0"/>
              </a:defRPr>
            </a:lvl3pPr>
            <a:lvl4pPr marL="1600200" indent="-228600">
              <a:defRPr sz="2000" b="1">
                <a:solidFill>
                  <a:schemeClr val="tx2"/>
                </a:solidFill>
                <a:latin typeface="Comic Sans MS" panose="030F0702030302020204" pitchFamily="66" charset="0"/>
                <a:cs typeface="Arial" panose="020B0604020202020204" pitchFamily="34" charset="0"/>
              </a:defRPr>
            </a:lvl4pPr>
            <a:lvl5pPr marL="2057400" indent="-228600">
              <a:defRPr sz="2000" b="1">
                <a:solidFill>
                  <a:schemeClr val="tx2"/>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9pPr>
          </a:lstStyle>
          <a:p>
            <a:pPr eaLnBrk="1" hangingPunct="1"/>
            <a:r>
              <a:rPr lang="en-US" altLang="en-US" sz="2400">
                <a:solidFill>
                  <a:schemeClr val="tx1"/>
                </a:solidFill>
              </a:rPr>
              <a:t>Just Right</a:t>
            </a:r>
          </a:p>
        </p:txBody>
      </p:sp>
      <p:sp>
        <p:nvSpPr>
          <p:cNvPr id="420873" name="Text Box 9"/>
          <p:cNvSpPr txBox="1">
            <a:spLocks noChangeArrowheads="1"/>
          </p:cNvSpPr>
          <p:nvPr/>
        </p:nvSpPr>
        <p:spPr bwMode="auto">
          <a:xfrm>
            <a:off x="6172200" y="4419600"/>
            <a:ext cx="1752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40161" dir="20493903" algn="ctr" rotWithShape="0">
                    <a:srgbClr val="BC5E00">
                      <a:alpha val="50000"/>
                    </a:srgbClr>
                  </a:outerShdw>
                </a:effectLst>
              </a14:hiddenEffects>
            </a:ext>
          </a:extLst>
        </p:spPr>
        <p:txBody>
          <a:bodyPr>
            <a:spAutoFit/>
          </a:bodyPr>
          <a:lstStyle>
            <a:lvl1pPr>
              <a:defRPr sz="2000" b="1">
                <a:solidFill>
                  <a:schemeClr val="tx2"/>
                </a:solidFill>
                <a:latin typeface="Comic Sans MS" panose="030F0702030302020204" pitchFamily="66" charset="0"/>
                <a:cs typeface="Arial" panose="020B0604020202020204" pitchFamily="34" charset="0"/>
              </a:defRPr>
            </a:lvl1pPr>
            <a:lvl2pPr marL="742950" indent="-285750">
              <a:defRPr sz="2000" b="1">
                <a:solidFill>
                  <a:schemeClr val="tx2"/>
                </a:solidFill>
                <a:latin typeface="Comic Sans MS" panose="030F0702030302020204" pitchFamily="66" charset="0"/>
                <a:cs typeface="Arial" panose="020B0604020202020204" pitchFamily="34" charset="0"/>
              </a:defRPr>
            </a:lvl2pPr>
            <a:lvl3pPr marL="1143000" indent="-228600">
              <a:defRPr sz="2000" b="1">
                <a:solidFill>
                  <a:schemeClr val="tx2"/>
                </a:solidFill>
                <a:latin typeface="Comic Sans MS" panose="030F0702030302020204" pitchFamily="66" charset="0"/>
                <a:cs typeface="Arial" panose="020B0604020202020204" pitchFamily="34" charset="0"/>
              </a:defRPr>
            </a:lvl3pPr>
            <a:lvl4pPr marL="1600200" indent="-228600">
              <a:defRPr sz="2000" b="1">
                <a:solidFill>
                  <a:schemeClr val="tx2"/>
                </a:solidFill>
                <a:latin typeface="Comic Sans MS" panose="030F0702030302020204" pitchFamily="66" charset="0"/>
                <a:cs typeface="Arial" panose="020B0604020202020204" pitchFamily="34" charset="0"/>
              </a:defRPr>
            </a:lvl4pPr>
            <a:lvl5pPr marL="2057400" indent="-228600">
              <a:defRPr sz="2000" b="1">
                <a:solidFill>
                  <a:schemeClr val="tx2"/>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9pPr>
          </a:lstStyle>
          <a:p>
            <a:pPr eaLnBrk="1" hangingPunct="1"/>
            <a:r>
              <a:rPr lang="en-US" altLang="en-US" sz="2400">
                <a:solidFill>
                  <a:schemeClr val="tx1"/>
                </a:solidFill>
              </a:rPr>
              <a:t>Too Much</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mph" presetSubtype="0" fill="hold" grpId="0" nodeType="afterEffect">
                                  <p:stCondLst>
                                    <p:cond delay="1500"/>
                                  </p:stCondLst>
                                  <p:childTnLst>
                                    <p:animScale>
                                      <p:cBhvr>
                                        <p:cTn id="6" dur="2000" fill="hold"/>
                                        <p:tgtEl>
                                          <p:spTgt spid="420872"/>
                                        </p:tgtEl>
                                      </p:cBhvr>
                                      <p:by x="150000" y="150000"/>
                                    </p:animScale>
                                  </p:childTnLst>
                                </p:cTn>
                              </p:par>
                            </p:childTnLst>
                          </p:cTn>
                        </p:par>
                        <p:par>
                          <p:cTn id="7" fill="hold" nodeType="afterGroup">
                            <p:stCondLst>
                              <p:cond delay="3500"/>
                            </p:stCondLst>
                            <p:childTnLst>
                              <p:par>
                                <p:cTn id="8" presetID="6" presetClass="emph" presetSubtype="0" fill="hold" grpId="0" nodeType="afterEffect">
                                  <p:stCondLst>
                                    <p:cond delay="1000"/>
                                  </p:stCondLst>
                                  <p:childTnLst>
                                    <p:animScale>
                                      <p:cBhvr>
                                        <p:cTn id="9" dur="2000" fill="hold"/>
                                        <p:tgtEl>
                                          <p:spTgt spid="420873"/>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0872" grpId="0"/>
      <p:bldP spid="420873"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Date Placeholder 3"/>
          <p:cNvSpPr>
            <a:spLocks noGrp="1"/>
          </p:cNvSpPr>
          <p:nvPr>
            <p:ph type="dt" sz="quarter" idx="10"/>
          </p:nvPr>
        </p:nvSpPr>
        <p:spPr>
          <a:noFill/>
        </p:spPr>
        <p:txBody>
          <a:bodyPr/>
          <a:lstStyle>
            <a:lvl1pPr>
              <a:defRPr sz="2000" b="1">
                <a:solidFill>
                  <a:schemeClr val="tx2"/>
                </a:solidFill>
                <a:latin typeface="Comic Sans MS" panose="030F0702030302020204" pitchFamily="66" charset="0"/>
                <a:cs typeface="Arial" panose="020B0604020202020204" pitchFamily="34" charset="0"/>
              </a:defRPr>
            </a:lvl1pPr>
            <a:lvl2pPr marL="742950" indent="-285750">
              <a:defRPr sz="2000" b="1">
                <a:solidFill>
                  <a:schemeClr val="tx2"/>
                </a:solidFill>
                <a:latin typeface="Comic Sans MS" panose="030F0702030302020204" pitchFamily="66" charset="0"/>
                <a:cs typeface="Arial" panose="020B0604020202020204" pitchFamily="34" charset="0"/>
              </a:defRPr>
            </a:lvl2pPr>
            <a:lvl3pPr marL="1143000" indent="-228600">
              <a:defRPr sz="2000" b="1">
                <a:solidFill>
                  <a:schemeClr val="tx2"/>
                </a:solidFill>
                <a:latin typeface="Comic Sans MS" panose="030F0702030302020204" pitchFamily="66" charset="0"/>
                <a:cs typeface="Arial" panose="020B0604020202020204" pitchFamily="34" charset="0"/>
              </a:defRPr>
            </a:lvl3pPr>
            <a:lvl4pPr marL="1600200" indent="-228600">
              <a:defRPr sz="2000" b="1">
                <a:solidFill>
                  <a:schemeClr val="tx2"/>
                </a:solidFill>
                <a:latin typeface="Comic Sans MS" panose="030F0702030302020204" pitchFamily="66" charset="0"/>
                <a:cs typeface="Arial" panose="020B0604020202020204" pitchFamily="34" charset="0"/>
              </a:defRPr>
            </a:lvl4pPr>
            <a:lvl5pPr marL="2057400" indent="-228600">
              <a:defRPr sz="2000" b="1">
                <a:solidFill>
                  <a:schemeClr val="tx2"/>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9pPr>
          </a:lstStyle>
          <a:p>
            <a:fld id="{4F06796C-8F68-445E-BD1C-ADF68B6C380F}" type="datetime1">
              <a:rPr lang="en-US" altLang="en-US" sz="1200" b="0" smtClean="0">
                <a:solidFill>
                  <a:schemeClr val="accent2"/>
                </a:solidFill>
                <a:latin typeface="Garamond" panose="02020404030301010803" pitchFamily="18" charset="0"/>
              </a:rPr>
              <a:pPr/>
              <a:t>10/4/2019</a:t>
            </a:fld>
            <a:endParaRPr lang="en-US" altLang="en-US" sz="1200" b="0">
              <a:solidFill>
                <a:schemeClr val="accent2"/>
              </a:solidFill>
              <a:latin typeface="Garamond" panose="02020404030301010803" pitchFamily="18" charset="0"/>
            </a:endParaRPr>
          </a:p>
        </p:txBody>
      </p:sp>
      <p:sp>
        <p:nvSpPr>
          <p:cNvPr id="111619" name="Slide Number Placeholder 5"/>
          <p:cNvSpPr>
            <a:spLocks noGrp="1"/>
          </p:cNvSpPr>
          <p:nvPr>
            <p:ph type="sldNum" sz="quarter" idx="12"/>
          </p:nvPr>
        </p:nvSpPr>
        <p:spPr>
          <a:noFill/>
        </p:spPr>
        <p:txBody>
          <a:bodyPr/>
          <a:lstStyle>
            <a:lvl1pPr>
              <a:defRPr sz="2000" b="1">
                <a:solidFill>
                  <a:schemeClr val="tx2"/>
                </a:solidFill>
                <a:latin typeface="Comic Sans MS" panose="030F0702030302020204" pitchFamily="66" charset="0"/>
                <a:cs typeface="Arial" panose="020B0604020202020204" pitchFamily="34" charset="0"/>
              </a:defRPr>
            </a:lvl1pPr>
            <a:lvl2pPr marL="742950" indent="-285750">
              <a:defRPr sz="2000" b="1">
                <a:solidFill>
                  <a:schemeClr val="tx2"/>
                </a:solidFill>
                <a:latin typeface="Comic Sans MS" panose="030F0702030302020204" pitchFamily="66" charset="0"/>
                <a:cs typeface="Arial" panose="020B0604020202020204" pitchFamily="34" charset="0"/>
              </a:defRPr>
            </a:lvl2pPr>
            <a:lvl3pPr marL="1143000" indent="-228600">
              <a:defRPr sz="2000" b="1">
                <a:solidFill>
                  <a:schemeClr val="tx2"/>
                </a:solidFill>
                <a:latin typeface="Comic Sans MS" panose="030F0702030302020204" pitchFamily="66" charset="0"/>
                <a:cs typeface="Arial" panose="020B0604020202020204" pitchFamily="34" charset="0"/>
              </a:defRPr>
            </a:lvl3pPr>
            <a:lvl4pPr marL="1600200" indent="-228600">
              <a:defRPr sz="2000" b="1">
                <a:solidFill>
                  <a:schemeClr val="tx2"/>
                </a:solidFill>
                <a:latin typeface="Comic Sans MS" panose="030F0702030302020204" pitchFamily="66" charset="0"/>
                <a:cs typeface="Arial" panose="020B0604020202020204" pitchFamily="34" charset="0"/>
              </a:defRPr>
            </a:lvl4pPr>
            <a:lvl5pPr marL="2057400" indent="-228600">
              <a:defRPr sz="2000" b="1">
                <a:solidFill>
                  <a:schemeClr val="tx2"/>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9pPr>
          </a:lstStyle>
          <a:p>
            <a:fld id="{D6D1269C-B7CC-4C12-B52D-829429D6ADED}" type="slidenum">
              <a:rPr lang="en-US" altLang="en-US" sz="1200" b="0" smtClean="0">
                <a:solidFill>
                  <a:schemeClr val="accent2"/>
                </a:solidFill>
                <a:latin typeface="Garamond" panose="02020404030301010803" pitchFamily="18" charset="0"/>
              </a:rPr>
              <a:pPr/>
              <a:t>45</a:t>
            </a:fld>
            <a:endParaRPr lang="en-US" altLang="en-US" sz="1200" b="0">
              <a:solidFill>
                <a:schemeClr val="accent2"/>
              </a:solidFill>
              <a:latin typeface="Garamond" panose="02020404030301010803" pitchFamily="18" charset="0"/>
            </a:endParaRPr>
          </a:p>
        </p:txBody>
      </p:sp>
      <p:sp>
        <p:nvSpPr>
          <p:cNvPr id="111620" name="Rectangle 2"/>
          <p:cNvSpPr>
            <a:spLocks noGrp="1" noChangeArrowheads="1"/>
          </p:cNvSpPr>
          <p:nvPr>
            <p:ph type="title"/>
          </p:nvPr>
        </p:nvSpPr>
        <p:spPr>
          <a:xfrm>
            <a:off x="4114800" y="0"/>
            <a:ext cx="4648200" cy="1322388"/>
          </a:xfrm>
        </p:spPr>
        <p:txBody>
          <a:bodyPr/>
          <a:lstStyle/>
          <a:p>
            <a:pPr eaLnBrk="1" hangingPunct="1"/>
            <a:r>
              <a:rPr lang="en-US" altLang="en-US"/>
              <a:t>Raggedy Spathes</a:t>
            </a:r>
          </a:p>
        </p:txBody>
      </p:sp>
      <p:sp>
        <p:nvSpPr>
          <p:cNvPr id="111621" name="Rectangle 3"/>
          <p:cNvSpPr>
            <a:spLocks noGrp="1" noChangeArrowheads="1"/>
          </p:cNvSpPr>
          <p:nvPr>
            <p:ph type="body" idx="1"/>
          </p:nvPr>
        </p:nvSpPr>
        <p:spPr>
          <a:xfrm>
            <a:off x="3886200" y="1143000"/>
            <a:ext cx="5105400" cy="2438400"/>
          </a:xfrm>
        </p:spPr>
        <p:txBody>
          <a:bodyPr/>
          <a:lstStyle/>
          <a:p>
            <a:pPr eaLnBrk="1" hangingPunct="1"/>
            <a:r>
              <a:rPr lang="en-US" altLang="en-US"/>
              <a:t>Dry brown spathes are due to our dry high winds.</a:t>
            </a:r>
          </a:p>
          <a:p>
            <a:pPr eaLnBrk="1" hangingPunct="1"/>
            <a:r>
              <a:rPr lang="en-US" altLang="en-US"/>
              <a:t>Just smooth the spathes back in place.</a:t>
            </a:r>
          </a:p>
          <a:p>
            <a:pPr eaLnBrk="1" hangingPunct="1"/>
            <a:r>
              <a:rPr lang="en-US" altLang="en-US"/>
              <a:t>Trim if very raggedy.</a:t>
            </a:r>
          </a:p>
        </p:txBody>
      </p:sp>
      <p:pic>
        <p:nvPicPr>
          <p:cNvPr id="111622" name="Picture 5" descr="2006 Show_Dohicke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981200"/>
            <a:ext cx="2133600" cy="3733800"/>
          </a:xfrm>
          <a:prstGeom prst="rect">
            <a:avLst/>
          </a:prstGeom>
          <a:noFill/>
          <a:ln w="38100">
            <a:noFill/>
            <a:miter lim="800000"/>
            <a:headEnd/>
            <a:tailEnd/>
          </a:ln>
          <a:effectLst>
            <a:outerShdw blurRad="50800" dist="38100" dir="2700000" algn="tl">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993300"/>
                </a:solidFill>
                <a:miter lim="800000"/>
                <a:headEnd/>
                <a:tailEnd/>
              </a14:hiddenLine>
            </a:ext>
          </a:extLst>
        </p:spPr>
      </p:pic>
      <p:sp>
        <p:nvSpPr>
          <p:cNvPr id="111623" name="Text Box 13"/>
          <p:cNvSpPr txBox="1">
            <a:spLocks noChangeArrowheads="1"/>
          </p:cNvSpPr>
          <p:nvPr/>
        </p:nvSpPr>
        <p:spPr bwMode="auto">
          <a:xfrm>
            <a:off x="1371600" y="5105400"/>
            <a:ext cx="1600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40161" dir="20493903" algn="ctr" rotWithShape="0">
                    <a:srgbClr val="BC5E00">
                      <a:alpha val="50000"/>
                    </a:srgbClr>
                  </a:outerShdw>
                </a:effectLst>
              </a14:hiddenEffects>
            </a:ext>
          </a:extLst>
        </p:spPr>
        <p:txBody>
          <a:bodyPr>
            <a:spAutoFit/>
          </a:bodyPr>
          <a:lstStyle>
            <a:lvl1pPr>
              <a:defRPr sz="2000" b="1">
                <a:solidFill>
                  <a:schemeClr val="tx2"/>
                </a:solidFill>
                <a:latin typeface="Comic Sans MS" panose="030F0702030302020204" pitchFamily="66" charset="0"/>
                <a:cs typeface="Arial" panose="020B0604020202020204" pitchFamily="34" charset="0"/>
              </a:defRPr>
            </a:lvl1pPr>
            <a:lvl2pPr marL="742950" indent="-285750">
              <a:defRPr sz="2000" b="1">
                <a:solidFill>
                  <a:schemeClr val="tx2"/>
                </a:solidFill>
                <a:latin typeface="Comic Sans MS" panose="030F0702030302020204" pitchFamily="66" charset="0"/>
                <a:cs typeface="Arial" panose="020B0604020202020204" pitchFamily="34" charset="0"/>
              </a:defRPr>
            </a:lvl2pPr>
            <a:lvl3pPr marL="1143000" indent="-228600">
              <a:defRPr sz="2000" b="1">
                <a:solidFill>
                  <a:schemeClr val="tx2"/>
                </a:solidFill>
                <a:latin typeface="Comic Sans MS" panose="030F0702030302020204" pitchFamily="66" charset="0"/>
                <a:cs typeface="Arial" panose="020B0604020202020204" pitchFamily="34" charset="0"/>
              </a:defRPr>
            </a:lvl3pPr>
            <a:lvl4pPr marL="1600200" indent="-228600">
              <a:defRPr sz="2000" b="1">
                <a:solidFill>
                  <a:schemeClr val="tx2"/>
                </a:solidFill>
                <a:latin typeface="Comic Sans MS" panose="030F0702030302020204" pitchFamily="66" charset="0"/>
                <a:cs typeface="Arial" panose="020B0604020202020204" pitchFamily="34" charset="0"/>
              </a:defRPr>
            </a:lvl4pPr>
            <a:lvl5pPr marL="2057400" indent="-228600">
              <a:defRPr sz="2000" b="1">
                <a:solidFill>
                  <a:schemeClr val="tx2"/>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9pPr>
          </a:lstStyle>
          <a:p>
            <a:pPr eaLnBrk="1" hangingPunct="1"/>
            <a:r>
              <a:rPr lang="en-US" altLang="en-US" sz="2400">
                <a:solidFill>
                  <a:schemeClr val="bg1"/>
                </a:solidFill>
              </a:rPr>
              <a:t>Trim</a:t>
            </a:r>
          </a:p>
        </p:txBody>
      </p:sp>
      <p:sp>
        <p:nvSpPr>
          <p:cNvPr id="111624" name="Line 16"/>
          <p:cNvSpPr>
            <a:spLocks noChangeShapeType="1"/>
          </p:cNvSpPr>
          <p:nvPr/>
        </p:nvSpPr>
        <p:spPr bwMode="auto">
          <a:xfrm flipH="1" flipV="1">
            <a:off x="1066800" y="3962400"/>
            <a:ext cx="76200" cy="457200"/>
          </a:xfrm>
          <a:prstGeom prst="line">
            <a:avLst/>
          </a:prstGeom>
          <a:noFill/>
          <a:ln w="76200">
            <a:solidFill>
              <a:srgbClr val="FFFF66"/>
            </a:solidFill>
            <a:round/>
            <a:headEnd/>
            <a:tailEnd/>
          </a:ln>
          <a:effectLst>
            <a:outerShdw dist="40161" dir="20493903" algn="ctr" rotWithShape="0">
              <a:srgbClr val="BC5E00">
                <a:alpha val="50000"/>
              </a:srgbClr>
            </a:outerShdw>
          </a:effectLst>
          <a:extLst>
            <a:ext uri="{909E8E84-426E-40DD-AFC4-6F175D3DCCD1}">
              <a14:hiddenFill xmlns:a14="http://schemas.microsoft.com/office/drawing/2010/main">
                <a:noFill/>
              </a14:hiddenFill>
            </a:ext>
          </a:extLst>
        </p:spPr>
        <p:txBody>
          <a:bodyPr/>
          <a:lstStyle/>
          <a:p>
            <a:endParaRPr lang="en-US"/>
          </a:p>
        </p:txBody>
      </p:sp>
      <p:sp>
        <p:nvSpPr>
          <p:cNvPr id="111625" name="Line 17"/>
          <p:cNvSpPr>
            <a:spLocks noChangeShapeType="1"/>
          </p:cNvSpPr>
          <p:nvPr/>
        </p:nvSpPr>
        <p:spPr bwMode="auto">
          <a:xfrm flipV="1">
            <a:off x="990600" y="3429000"/>
            <a:ext cx="76200" cy="533400"/>
          </a:xfrm>
          <a:prstGeom prst="line">
            <a:avLst/>
          </a:prstGeom>
          <a:noFill/>
          <a:ln w="76200">
            <a:solidFill>
              <a:srgbClr val="FFFF66"/>
            </a:solidFill>
            <a:round/>
            <a:headEnd/>
            <a:tailEnd/>
          </a:ln>
          <a:effectLst>
            <a:outerShdw dist="40161" dir="20493903" algn="ctr" rotWithShape="0">
              <a:srgbClr val="BC5E00">
                <a:alpha val="50000"/>
              </a:srgbClr>
            </a:outerShdw>
          </a:effectLst>
          <a:extLst>
            <a:ext uri="{909E8E84-426E-40DD-AFC4-6F175D3DCCD1}">
              <a14:hiddenFill xmlns:a14="http://schemas.microsoft.com/office/drawing/2010/main">
                <a:noFill/>
              </a14:hiddenFill>
            </a:ext>
          </a:extLst>
        </p:spPr>
        <p:txBody>
          <a:bodyPr/>
          <a:lstStyle/>
          <a:p>
            <a:endParaRPr lang="en-US"/>
          </a:p>
        </p:txBody>
      </p:sp>
      <p:pic>
        <p:nvPicPr>
          <p:cNvPr id="111626" name="Picture 18" descr="Pallidas Australius 2007_04_1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77000" y="3429000"/>
            <a:ext cx="2447925" cy="3200400"/>
          </a:xfrm>
          <a:prstGeom prst="rect">
            <a:avLst/>
          </a:prstGeom>
          <a:noFill/>
          <a:ln w="38100">
            <a:noFill/>
            <a:miter lim="800000"/>
            <a:headEnd/>
            <a:tailEnd/>
          </a:ln>
          <a:effectLst>
            <a:outerShdw blurRad="50800" dist="38100" dir="2700000" algn="tl">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993300"/>
                </a:solidFill>
                <a:miter lim="800000"/>
                <a:headEnd/>
                <a:tailEnd/>
              </a14:hiddenLine>
            </a:ext>
          </a:extLst>
        </p:spPr>
      </p:pic>
      <p:pic>
        <p:nvPicPr>
          <p:cNvPr id="111627" name="Picture 19" descr="Persian Berry 2007_04_1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43200" y="3810000"/>
            <a:ext cx="3200400" cy="2895600"/>
          </a:xfrm>
          <a:prstGeom prst="rect">
            <a:avLst/>
          </a:prstGeom>
          <a:noFill/>
          <a:ln w="38100">
            <a:noFill/>
            <a:miter lim="800000"/>
            <a:headEnd/>
            <a:tailEnd/>
          </a:ln>
          <a:effectLst>
            <a:outerShdw blurRad="50800" dist="38100" dir="2700000" algn="tl">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993300"/>
                </a:solidFill>
                <a:miter lim="800000"/>
                <a:headEnd/>
                <a:tailEnd/>
              </a14:hiddenLine>
            </a:ext>
          </a:extLst>
        </p:spPr>
      </p:pic>
      <p:sp>
        <p:nvSpPr>
          <p:cNvPr id="111628" name="Text Box 20"/>
          <p:cNvSpPr txBox="1">
            <a:spLocks noChangeArrowheads="1"/>
          </p:cNvSpPr>
          <p:nvPr/>
        </p:nvSpPr>
        <p:spPr bwMode="auto">
          <a:xfrm>
            <a:off x="3048000" y="5867400"/>
            <a:ext cx="1600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40161" dir="20493903" algn="ctr" rotWithShape="0">
                    <a:srgbClr val="BC5E00">
                      <a:alpha val="50000"/>
                    </a:srgbClr>
                  </a:outerShdw>
                </a:effectLst>
              </a14:hiddenEffects>
            </a:ext>
          </a:extLst>
        </p:spPr>
        <p:txBody>
          <a:bodyPr>
            <a:spAutoFit/>
          </a:bodyPr>
          <a:lstStyle>
            <a:lvl1pPr>
              <a:defRPr sz="2000" b="1">
                <a:solidFill>
                  <a:schemeClr val="tx2"/>
                </a:solidFill>
                <a:latin typeface="Comic Sans MS" panose="030F0702030302020204" pitchFamily="66" charset="0"/>
                <a:cs typeface="Arial" panose="020B0604020202020204" pitchFamily="34" charset="0"/>
              </a:defRPr>
            </a:lvl1pPr>
            <a:lvl2pPr marL="742950" indent="-285750">
              <a:defRPr sz="2000" b="1">
                <a:solidFill>
                  <a:schemeClr val="tx2"/>
                </a:solidFill>
                <a:latin typeface="Comic Sans MS" panose="030F0702030302020204" pitchFamily="66" charset="0"/>
                <a:cs typeface="Arial" panose="020B0604020202020204" pitchFamily="34" charset="0"/>
              </a:defRPr>
            </a:lvl2pPr>
            <a:lvl3pPr marL="1143000" indent="-228600">
              <a:defRPr sz="2000" b="1">
                <a:solidFill>
                  <a:schemeClr val="tx2"/>
                </a:solidFill>
                <a:latin typeface="Comic Sans MS" panose="030F0702030302020204" pitchFamily="66" charset="0"/>
                <a:cs typeface="Arial" panose="020B0604020202020204" pitchFamily="34" charset="0"/>
              </a:defRPr>
            </a:lvl3pPr>
            <a:lvl4pPr marL="1600200" indent="-228600">
              <a:defRPr sz="2000" b="1">
                <a:solidFill>
                  <a:schemeClr val="tx2"/>
                </a:solidFill>
                <a:latin typeface="Comic Sans MS" panose="030F0702030302020204" pitchFamily="66" charset="0"/>
                <a:cs typeface="Arial" panose="020B0604020202020204" pitchFamily="34" charset="0"/>
              </a:defRPr>
            </a:lvl4pPr>
            <a:lvl5pPr marL="2057400" indent="-228600">
              <a:defRPr sz="2000" b="1">
                <a:solidFill>
                  <a:schemeClr val="tx2"/>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9pPr>
          </a:lstStyle>
          <a:p>
            <a:pPr eaLnBrk="1" hangingPunct="1"/>
            <a:r>
              <a:rPr lang="en-US" altLang="en-US" sz="2400">
                <a:solidFill>
                  <a:schemeClr val="bg1"/>
                </a:solidFill>
              </a:rPr>
              <a:t>Trim</a:t>
            </a:r>
          </a:p>
        </p:txBody>
      </p:sp>
      <p:sp>
        <p:nvSpPr>
          <p:cNvPr id="111629" name="Line 21"/>
          <p:cNvSpPr>
            <a:spLocks noChangeShapeType="1"/>
          </p:cNvSpPr>
          <p:nvPr/>
        </p:nvSpPr>
        <p:spPr bwMode="auto">
          <a:xfrm flipH="1" flipV="1">
            <a:off x="3505200" y="5105400"/>
            <a:ext cx="228600" cy="381000"/>
          </a:xfrm>
          <a:prstGeom prst="line">
            <a:avLst/>
          </a:prstGeom>
          <a:noFill/>
          <a:ln w="76200">
            <a:solidFill>
              <a:srgbClr val="FFFF66"/>
            </a:solidFill>
            <a:round/>
            <a:headEnd/>
            <a:tailEnd/>
          </a:ln>
          <a:effectLst>
            <a:outerShdw dist="40161" dir="20493903" algn="ctr" rotWithShape="0">
              <a:srgbClr val="BC5E00">
                <a:alpha val="50000"/>
              </a:srgbClr>
            </a:outerShdw>
          </a:effectLst>
          <a:extLst>
            <a:ext uri="{909E8E84-426E-40DD-AFC4-6F175D3DCCD1}">
              <a14:hiddenFill xmlns:a14="http://schemas.microsoft.com/office/drawing/2010/main">
                <a:noFill/>
              </a14:hiddenFill>
            </a:ext>
          </a:extLst>
        </p:spPr>
        <p:txBody>
          <a:bodyPr/>
          <a:lstStyle/>
          <a:p>
            <a:endParaRPr lang="en-US"/>
          </a:p>
        </p:txBody>
      </p:sp>
    </p:spTree>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Date Placeholder 3"/>
          <p:cNvSpPr>
            <a:spLocks noGrp="1"/>
          </p:cNvSpPr>
          <p:nvPr>
            <p:ph type="dt" sz="quarter" idx="10"/>
          </p:nvPr>
        </p:nvSpPr>
        <p:spPr>
          <a:noFill/>
        </p:spPr>
        <p:txBody>
          <a:bodyPr/>
          <a:lstStyle>
            <a:lvl1pPr>
              <a:defRPr sz="2000" b="1">
                <a:solidFill>
                  <a:schemeClr val="tx2"/>
                </a:solidFill>
                <a:latin typeface="Comic Sans MS" panose="030F0702030302020204" pitchFamily="66" charset="0"/>
                <a:cs typeface="Arial" panose="020B0604020202020204" pitchFamily="34" charset="0"/>
              </a:defRPr>
            </a:lvl1pPr>
            <a:lvl2pPr marL="742950" indent="-285750">
              <a:defRPr sz="2000" b="1">
                <a:solidFill>
                  <a:schemeClr val="tx2"/>
                </a:solidFill>
                <a:latin typeface="Comic Sans MS" panose="030F0702030302020204" pitchFamily="66" charset="0"/>
                <a:cs typeface="Arial" panose="020B0604020202020204" pitchFamily="34" charset="0"/>
              </a:defRPr>
            </a:lvl2pPr>
            <a:lvl3pPr marL="1143000" indent="-228600">
              <a:defRPr sz="2000" b="1">
                <a:solidFill>
                  <a:schemeClr val="tx2"/>
                </a:solidFill>
                <a:latin typeface="Comic Sans MS" panose="030F0702030302020204" pitchFamily="66" charset="0"/>
                <a:cs typeface="Arial" panose="020B0604020202020204" pitchFamily="34" charset="0"/>
              </a:defRPr>
            </a:lvl3pPr>
            <a:lvl4pPr marL="1600200" indent="-228600">
              <a:defRPr sz="2000" b="1">
                <a:solidFill>
                  <a:schemeClr val="tx2"/>
                </a:solidFill>
                <a:latin typeface="Comic Sans MS" panose="030F0702030302020204" pitchFamily="66" charset="0"/>
                <a:cs typeface="Arial" panose="020B0604020202020204" pitchFamily="34" charset="0"/>
              </a:defRPr>
            </a:lvl4pPr>
            <a:lvl5pPr marL="2057400" indent="-228600">
              <a:defRPr sz="2000" b="1">
                <a:solidFill>
                  <a:schemeClr val="tx2"/>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9pPr>
          </a:lstStyle>
          <a:p>
            <a:fld id="{5FCC4172-120F-4E59-8741-6A15C4F599ED}" type="datetime1">
              <a:rPr lang="en-US" altLang="en-US" sz="1200" b="0" smtClean="0">
                <a:solidFill>
                  <a:schemeClr val="accent2"/>
                </a:solidFill>
                <a:latin typeface="Garamond" panose="02020404030301010803" pitchFamily="18" charset="0"/>
              </a:rPr>
              <a:pPr/>
              <a:t>10/4/2019</a:t>
            </a:fld>
            <a:endParaRPr lang="en-US" altLang="en-US" sz="1200" b="0">
              <a:solidFill>
                <a:schemeClr val="accent2"/>
              </a:solidFill>
              <a:latin typeface="Garamond" panose="02020404030301010803" pitchFamily="18" charset="0"/>
            </a:endParaRPr>
          </a:p>
        </p:txBody>
      </p:sp>
      <p:sp>
        <p:nvSpPr>
          <p:cNvPr id="113667" name="Slide Number Placeholder 5"/>
          <p:cNvSpPr>
            <a:spLocks noGrp="1"/>
          </p:cNvSpPr>
          <p:nvPr>
            <p:ph type="sldNum" sz="quarter" idx="12"/>
          </p:nvPr>
        </p:nvSpPr>
        <p:spPr>
          <a:noFill/>
        </p:spPr>
        <p:txBody>
          <a:bodyPr/>
          <a:lstStyle>
            <a:lvl1pPr>
              <a:defRPr sz="2000" b="1">
                <a:solidFill>
                  <a:schemeClr val="tx2"/>
                </a:solidFill>
                <a:latin typeface="Comic Sans MS" panose="030F0702030302020204" pitchFamily="66" charset="0"/>
                <a:cs typeface="Arial" panose="020B0604020202020204" pitchFamily="34" charset="0"/>
              </a:defRPr>
            </a:lvl1pPr>
            <a:lvl2pPr marL="742950" indent="-285750">
              <a:defRPr sz="2000" b="1">
                <a:solidFill>
                  <a:schemeClr val="tx2"/>
                </a:solidFill>
                <a:latin typeface="Comic Sans MS" panose="030F0702030302020204" pitchFamily="66" charset="0"/>
                <a:cs typeface="Arial" panose="020B0604020202020204" pitchFamily="34" charset="0"/>
              </a:defRPr>
            </a:lvl2pPr>
            <a:lvl3pPr marL="1143000" indent="-228600">
              <a:defRPr sz="2000" b="1">
                <a:solidFill>
                  <a:schemeClr val="tx2"/>
                </a:solidFill>
                <a:latin typeface="Comic Sans MS" panose="030F0702030302020204" pitchFamily="66" charset="0"/>
                <a:cs typeface="Arial" panose="020B0604020202020204" pitchFamily="34" charset="0"/>
              </a:defRPr>
            </a:lvl3pPr>
            <a:lvl4pPr marL="1600200" indent="-228600">
              <a:defRPr sz="2000" b="1">
                <a:solidFill>
                  <a:schemeClr val="tx2"/>
                </a:solidFill>
                <a:latin typeface="Comic Sans MS" panose="030F0702030302020204" pitchFamily="66" charset="0"/>
                <a:cs typeface="Arial" panose="020B0604020202020204" pitchFamily="34" charset="0"/>
              </a:defRPr>
            </a:lvl4pPr>
            <a:lvl5pPr marL="2057400" indent="-228600">
              <a:defRPr sz="2000" b="1">
                <a:solidFill>
                  <a:schemeClr val="tx2"/>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9pPr>
          </a:lstStyle>
          <a:p>
            <a:fld id="{1B34ACB7-8832-416A-B1E0-90F873A614F2}" type="slidenum">
              <a:rPr lang="en-US" altLang="en-US" sz="1200" b="0" smtClean="0">
                <a:solidFill>
                  <a:schemeClr val="accent2"/>
                </a:solidFill>
                <a:latin typeface="Garamond" panose="02020404030301010803" pitchFamily="18" charset="0"/>
              </a:rPr>
              <a:pPr/>
              <a:t>46</a:t>
            </a:fld>
            <a:endParaRPr lang="en-US" altLang="en-US" sz="1200" b="0">
              <a:solidFill>
                <a:schemeClr val="accent2"/>
              </a:solidFill>
              <a:latin typeface="Garamond" panose="02020404030301010803" pitchFamily="18" charset="0"/>
            </a:endParaRPr>
          </a:p>
        </p:txBody>
      </p:sp>
      <p:sp>
        <p:nvSpPr>
          <p:cNvPr id="113668" name="Rectangle 2"/>
          <p:cNvSpPr>
            <a:spLocks noGrp="1" noChangeArrowheads="1"/>
          </p:cNvSpPr>
          <p:nvPr>
            <p:ph type="title"/>
          </p:nvPr>
        </p:nvSpPr>
        <p:spPr>
          <a:xfrm>
            <a:off x="4191000" y="0"/>
            <a:ext cx="4648200" cy="1322388"/>
          </a:xfrm>
        </p:spPr>
        <p:txBody>
          <a:bodyPr/>
          <a:lstStyle/>
          <a:p>
            <a:pPr eaLnBrk="1" hangingPunct="1"/>
            <a:r>
              <a:rPr lang="en-US" altLang="en-US"/>
              <a:t>Trim Doohickeys</a:t>
            </a:r>
          </a:p>
        </p:txBody>
      </p:sp>
      <p:sp>
        <p:nvSpPr>
          <p:cNvPr id="113669" name="Rectangle 3"/>
          <p:cNvSpPr>
            <a:spLocks noGrp="1" noChangeArrowheads="1"/>
          </p:cNvSpPr>
          <p:nvPr>
            <p:ph type="body" idx="1"/>
          </p:nvPr>
        </p:nvSpPr>
        <p:spPr>
          <a:xfrm>
            <a:off x="2971800" y="990600"/>
            <a:ext cx="6172200" cy="2438400"/>
          </a:xfrm>
        </p:spPr>
        <p:txBody>
          <a:bodyPr/>
          <a:lstStyle/>
          <a:p>
            <a:pPr eaLnBrk="1" hangingPunct="1"/>
            <a:r>
              <a:rPr lang="en-US" altLang="en-US"/>
              <a:t>Trim if very raggedy or pronounced.</a:t>
            </a:r>
          </a:p>
        </p:txBody>
      </p:sp>
      <p:pic>
        <p:nvPicPr>
          <p:cNvPr id="113670" name="Picture 5" descr="2006 Show_Dohickey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7000" y="3124200"/>
            <a:ext cx="3886200" cy="3733800"/>
          </a:xfrm>
          <a:prstGeom prst="rect">
            <a:avLst/>
          </a:prstGeom>
          <a:noFill/>
          <a:ln w="38100">
            <a:noFill/>
            <a:miter lim="800000"/>
            <a:headEnd/>
            <a:tailEnd/>
          </a:ln>
          <a:effectLst>
            <a:outerShdw blurRad="50800" dist="38100" dir="2700000" algn="tl">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993300"/>
                </a:solidFill>
                <a:miter lim="800000"/>
                <a:headEnd/>
                <a:tailEnd/>
              </a14:hiddenLine>
            </a:ext>
          </a:extLst>
        </p:spPr>
      </p:pic>
      <p:pic>
        <p:nvPicPr>
          <p:cNvPr id="113671" name="Picture 6" descr="2006 Show_Dohickey3"/>
          <p:cNvPicPr>
            <a:picLocks noChangeAspect="1" noChangeArrowheads="1"/>
          </p:cNvPicPr>
          <p:nvPr/>
        </p:nvPicPr>
        <p:blipFill>
          <a:blip r:embed="rId4">
            <a:extLst>
              <a:ext uri="{28A0092B-C50C-407E-A947-70E740481C1C}">
                <a14:useLocalDpi xmlns:a14="http://schemas.microsoft.com/office/drawing/2010/main" val="0"/>
              </a:ext>
            </a:extLst>
          </a:blip>
          <a:srcRect l="21875" t="13527" r="25000"/>
          <a:stretch>
            <a:fillRect/>
          </a:stretch>
        </p:blipFill>
        <p:spPr bwMode="auto">
          <a:xfrm>
            <a:off x="0" y="-228600"/>
            <a:ext cx="2590800" cy="3409950"/>
          </a:xfrm>
          <a:prstGeom prst="rect">
            <a:avLst/>
          </a:prstGeom>
          <a:noFill/>
          <a:ln w="38100">
            <a:noFill/>
            <a:miter lim="800000"/>
            <a:headEnd/>
            <a:tailEnd/>
          </a:ln>
          <a:effectLst>
            <a:outerShdw blurRad="50800" dist="38100" dir="2700000" algn="tl">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993300"/>
                </a:solidFill>
                <a:miter lim="800000"/>
                <a:headEnd/>
                <a:tailEnd/>
              </a14:hiddenLine>
            </a:ext>
          </a:extLst>
        </p:spPr>
      </p:pic>
      <p:pic>
        <p:nvPicPr>
          <p:cNvPr id="113672" name="Picture 7" descr="2006 Show_Dohickey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124200"/>
            <a:ext cx="2590800" cy="3733800"/>
          </a:xfrm>
          <a:prstGeom prst="rect">
            <a:avLst/>
          </a:prstGeom>
          <a:noFill/>
          <a:ln w="38100">
            <a:noFill/>
            <a:miter lim="800000"/>
            <a:headEnd/>
            <a:tailEnd/>
          </a:ln>
          <a:effectLst>
            <a:outerShdw blurRad="50800" dist="38100" dir="2700000" algn="tl">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993300"/>
                </a:solidFill>
                <a:miter lim="800000"/>
                <a:headEnd/>
                <a:tailEnd/>
              </a14:hiddenLine>
            </a:ext>
          </a:extLst>
        </p:spPr>
      </p:pic>
      <p:sp>
        <p:nvSpPr>
          <p:cNvPr id="113673" name="Text Box 8"/>
          <p:cNvSpPr txBox="1">
            <a:spLocks noChangeArrowheads="1"/>
          </p:cNvSpPr>
          <p:nvPr/>
        </p:nvSpPr>
        <p:spPr bwMode="auto">
          <a:xfrm>
            <a:off x="3505200" y="5715000"/>
            <a:ext cx="16002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40161" dir="20493903" algn="ctr" rotWithShape="0">
                    <a:srgbClr val="BC5E00">
                      <a:alpha val="50000"/>
                    </a:srgbClr>
                  </a:outerShdw>
                </a:effectLst>
              </a14:hiddenEffects>
            </a:ext>
          </a:extLst>
        </p:spPr>
        <p:txBody>
          <a:bodyPr>
            <a:spAutoFit/>
          </a:bodyPr>
          <a:lstStyle>
            <a:lvl1pPr>
              <a:defRPr sz="2000" b="1">
                <a:solidFill>
                  <a:schemeClr val="tx2"/>
                </a:solidFill>
                <a:latin typeface="Comic Sans MS" panose="030F0702030302020204" pitchFamily="66" charset="0"/>
                <a:cs typeface="Arial" panose="020B0604020202020204" pitchFamily="34" charset="0"/>
              </a:defRPr>
            </a:lvl1pPr>
            <a:lvl2pPr marL="742950" indent="-285750">
              <a:defRPr sz="2000" b="1">
                <a:solidFill>
                  <a:schemeClr val="tx2"/>
                </a:solidFill>
                <a:latin typeface="Comic Sans MS" panose="030F0702030302020204" pitchFamily="66" charset="0"/>
                <a:cs typeface="Arial" panose="020B0604020202020204" pitchFamily="34" charset="0"/>
              </a:defRPr>
            </a:lvl2pPr>
            <a:lvl3pPr marL="1143000" indent="-228600">
              <a:defRPr sz="2000" b="1">
                <a:solidFill>
                  <a:schemeClr val="tx2"/>
                </a:solidFill>
                <a:latin typeface="Comic Sans MS" panose="030F0702030302020204" pitchFamily="66" charset="0"/>
                <a:cs typeface="Arial" panose="020B0604020202020204" pitchFamily="34" charset="0"/>
              </a:defRPr>
            </a:lvl3pPr>
            <a:lvl4pPr marL="1600200" indent="-228600">
              <a:defRPr sz="2000" b="1">
                <a:solidFill>
                  <a:schemeClr val="tx2"/>
                </a:solidFill>
                <a:latin typeface="Comic Sans MS" panose="030F0702030302020204" pitchFamily="66" charset="0"/>
                <a:cs typeface="Arial" panose="020B0604020202020204" pitchFamily="34" charset="0"/>
              </a:defRPr>
            </a:lvl4pPr>
            <a:lvl5pPr marL="2057400" indent="-228600">
              <a:defRPr sz="2000" b="1">
                <a:solidFill>
                  <a:schemeClr val="tx2"/>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9pPr>
          </a:lstStyle>
          <a:p>
            <a:pPr eaLnBrk="1" hangingPunct="1"/>
            <a:r>
              <a:rPr lang="en-US" altLang="en-US" sz="2800"/>
              <a:t>Trim</a:t>
            </a:r>
          </a:p>
        </p:txBody>
      </p:sp>
      <p:sp>
        <p:nvSpPr>
          <p:cNvPr id="113674" name="Text Box 9"/>
          <p:cNvSpPr txBox="1">
            <a:spLocks noChangeArrowheads="1"/>
          </p:cNvSpPr>
          <p:nvPr/>
        </p:nvSpPr>
        <p:spPr bwMode="auto">
          <a:xfrm>
            <a:off x="533400" y="2362200"/>
            <a:ext cx="1600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40161" dir="20493903" algn="ctr" rotWithShape="0">
                    <a:srgbClr val="BC5E00">
                      <a:alpha val="50000"/>
                    </a:srgbClr>
                  </a:outerShdw>
                </a:effectLst>
              </a14:hiddenEffects>
            </a:ext>
          </a:extLst>
        </p:spPr>
        <p:txBody>
          <a:bodyPr>
            <a:spAutoFit/>
          </a:bodyPr>
          <a:lstStyle>
            <a:lvl1pPr>
              <a:defRPr sz="2000" b="1">
                <a:solidFill>
                  <a:schemeClr val="tx2"/>
                </a:solidFill>
                <a:latin typeface="Comic Sans MS" panose="030F0702030302020204" pitchFamily="66" charset="0"/>
                <a:cs typeface="Arial" panose="020B0604020202020204" pitchFamily="34" charset="0"/>
              </a:defRPr>
            </a:lvl1pPr>
            <a:lvl2pPr marL="742950" indent="-285750">
              <a:defRPr sz="2000" b="1">
                <a:solidFill>
                  <a:schemeClr val="tx2"/>
                </a:solidFill>
                <a:latin typeface="Comic Sans MS" panose="030F0702030302020204" pitchFamily="66" charset="0"/>
                <a:cs typeface="Arial" panose="020B0604020202020204" pitchFamily="34" charset="0"/>
              </a:defRPr>
            </a:lvl2pPr>
            <a:lvl3pPr marL="1143000" indent="-228600">
              <a:defRPr sz="2000" b="1">
                <a:solidFill>
                  <a:schemeClr val="tx2"/>
                </a:solidFill>
                <a:latin typeface="Comic Sans MS" panose="030F0702030302020204" pitchFamily="66" charset="0"/>
                <a:cs typeface="Arial" panose="020B0604020202020204" pitchFamily="34" charset="0"/>
              </a:defRPr>
            </a:lvl3pPr>
            <a:lvl4pPr marL="1600200" indent="-228600">
              <a:defRPr sz="2000" b="1">
                <a:solidFill>
                  <a:schemeClr val="tx2"/>
                </a:solidFill>
                <a:latin typeface="Comic Sans MS" panose="030F0702030302020204" pitchFamily="66" charset="0"/>
                <a:cs typeface="Arial" panose="020B0604020202020204" pitchFamily="34" charset="0"/>
              </a:defRPr>
            </a:lvl4pPr>
            <a:lvl5pPr marL="2057400" indent="-228600">
              <a:defRPr sz="2000" b="1">
                <a:solidFill>
                  <a:schemeClr val="tx2"/>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9pPr>
          </a:lstStyle>
          <a:p>
            <a:pPr eaLnBrk="1" hangingPunct="1"/>
            <a:r>
              <a:rPr lang="en-US" altLang="en-US" sz="2400">
                <a:solidFill>
                  <a:schemeClr val="bg1"/>
                </a:solidFill>
              </a:rPr>
              <a:t>Trim</a:t>
            </a:r>
          </a:p>
        </p:txBody>
      </p:sp>
      <p:sp>
        <p:nvSpPr>
          <p:cNvPr id="113675" name="Text Box 10"/>
          <p:cNvSpPr txBox="1">
            <a:spLocks noChangeArrowheads="1"/>
          </p:cNvSpPr>
          <p:nvPr/>
        </p:nvSpPr>
        <p:spPr bwMode="auto">
          <a:xfrm>
            <a:off x="381000" y="5715000"/>
            <a:ext cx="16002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40161" dir="20493903" algn="ctr" rotWithShape="0">
                    <a:srgbClr val="BC5E00">
                      <a:alpha val="50000"/>
                    </a:srgbClr>
                  </a:outerShdw>
                </a:effectLst>
              </a14:hiddenEffects>
            </a:ext>
          </a:extLst>
        </p:spPr>
        <p:txBody>
          <a:bodyPr>
            <a:spAutoFit/>
          </a:bodyPr>
          <a:lstStyle>
            <a:lvl1pPr>
              <a:defRPr sz="2000" b="1">
                <a:solidFill>
                  <a:schemeClr val="tx2"/>
                </a:solidFill>
                <a:latin typeface="Comic Sans MS" panose="030F0702030302020204" pitchFamily="66" charset="0"/>
                <a:cs typeface="Arial" panose="020B0604020202020204" pitchFamily="34" charset="0"/>
              </a:defRPr>
            </a:lvl1pPr>
            <a:lvl2pPr marL="742950" indent="-285750">
              <a:defRPr sz="2000" b="1">
                <a:solidFill>
                  <a:schemeClr val="tx2"/>
                </a:solidFill>
                <a:latin typeface="Comic Sans MS" panose="030F0702030302020204" pitchFamily="66" charset="0"/>
                <a:cs typeface="Arial" panose="020B0604020202020204" pitchFamily="34" charset="0"/>
              </a:defRPr>
            </a:lvl2pPr>
            <a:lvl3pPr marL="1143000" indent="-228600">
              <a:defRPr sz="2000" b="1">
                <a:solidFill>
                  <a:schemeClr val="tx2"/>
                </a:solidFill>
                <a:latin typeface="Comic Sans MS" panose="030F0702030302020204" pitchFamily="66" charset="0"/>
                <a:cs typeface="Arial" panose="020B0604020202020204" pitchFamily="34" charset="0"/>
              </a:defRPr>
            </a:lvl3pPr>
            <a:lvl4pPr marL="1600200" indent="-228600">
              <a:defRPr sz="2000" b="1">
                <a:solidFill>
                  <a:schemeClr val="tx2"/>
                </a:solidFill>
                <a:latin typeface="Comic Sans MS" panose="030F0702030302020204" pitchFamily="66" charset="0"/>
                <a:cs typeface="Arial" panose="020B0604020202020204" pitchFamily="34" charset="0"/>
              </a:defRPr>
            </a:lvl4pPr>
            <a:lvl5pPr marL="2057400" indent="-228600">
              <a:defRPr sz="2000" b="1">
                <a:solidFill>
                  <a:schemeClr val="tx2"/>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9pPr>
          </a:lstStyle>
          <a:p>
            <a:pPr algn="ctr" eaLnBrk="1" hangingPunct="1"/>
            <a:r>
              <a:rPr lang="en-US" altLang="en-US" sz="2400">
                <a:solidFill>
                  <a:schemeClr val="tx1"/>
                </a:solidFill>
              </a:rPr>
              <a:t>Smooth Down</a:t>
            </a:r>
          </a:p>
        </p:txBody>
      </p:sp>
      <p:sp>
        <p:nvSpPr>
          <p:cNvPr id="113676" name="Line 12"/>
          <p:cNvSpPr>
            <a:spLocks noChangeShapeType="1"/>
          </p:cNvSpPr>
          <p:nvPr/>
        </p:nvSpPr>
        <p:spPr bwMode="auto">
          <a:xfrm flipV="1">
            <a:off x="4953000" y="4876800"/>
            <a:ext cx="533400" cy="228600"/>
          </a:xfrm>
          <a:prstGeom prst="line">
            <a:avLst/>
          </a:prstGeom>
          <a:noFill/>
          <a:ln w="76200">
            <a:solidFill>
              <a:srgbClr val="FFFF66"/>
            </a:solidFill>
            <a:round/>
            <a:headEnd/>
            <a:tailEnd/>
          </a:ln>
          <a:effectLst>
            <a:outerShdw dist="40161" dir="20493903" algn="ctr" rotWithShape="0">
              <a:srgbClr val="BC5E00">
                <a:alpha val="50000"/>
              </a:srgbClr>
            </a:outerShdw>
          </a:effectLst>
          <a:extLst>
            <a:ext uri="{909E8E84-426E-40DD-AFC4-6F175D3DCCD1}">
              <a14:hiddenFill xmlns:a14="http://schemas.microsoft.com/office/drawing/2010/main">
                <a:noFill/>
              </a14:hiddenFill>
            </a:ext>
          </a:extLst>
        </p:spPr>
        <p:txBody>
          <a:bodyPr/>
          <a:lstStyle/>
          <a:p>
            <a:endParaRPr lang="en-US"/>
          </a:p>
        </p:txBody>
      </p:sp>
      <p:sp>
        <p:nvSpPr>
          <p:cNvPr id="113677" name="Line 13"/>
          <p:cNvSpPr>
            <a:spLocks noChangeShapeType="1"/>
          </p:cNvSpPr>
          <p:nvPr/>
        </p:nvSpPr>
        <p:spPr bwMode="auto">
          <a:xfrm flipV="1">
            <a:off x="1447800" y="1676400"/>
            <a:ext cx="76200" cy="762000"/>
          </a:xfrm>
          <a:prstGeom prst="line">
            <a:avLst/>
          </a:prstGeom>
          <a:noFill/>
          <a:ln w="76200">
            <a:solidFill>
              <a:srgbClr val="FFFF66"/>
            </a:solidFill>
            <a:round/>
            <a:headEnd/>
            <a:tailEnd/>
          </a:ln>
          <a:effectLst>
            <a:outerShdw dist="40161" dir="20493903" algn="ctr" rotWithShape="0">
              <a:srgbClr val="BC5E00">
                <a:alpha val="50000"/>
              </a:srgbClr>
            </a:outerShdw>
          </a:effectLst>
          <a:extLst>
            <a:ext uri="{909E8E84-426E-40DD-AFC4-6F175D3DCCD1}">
              <a14:hiddenFill xmlns:a14="http://schemas.microsoft.com/office/drawing/2010/main">
                <a:noFill/>
              </a14:hiddenFill>
            </a:ext>
          </a:extLst>
        </p:spPr>
        <p:txBody>
          <a:bodyPr/>
          <a:lstStyle/>
          <a:p>
            <a:endParaRPr lang="en-US"/>
          </a:p>
        </p:txBody>
      </p:sp>
      <p:pic>
        <p:nvPicPr>
          <p:cNvPr id="113678" name="Picture 16" descr="2006 Show_Dohickey3"/>
          <p:cNvPicPr>
            <a:picLocks noChangeAspect="1" noChangeArrowheads="1"/>
          </p:cNvPicPr>
          <p:nvPr/>
        </p:nvPicPr>
        <p:blipFill>
          <a:blip r:embed="rId4">
            <a:extLst>
              <a:ext uri="{28A0092B-C50C-407E-A947-70E740481C1C}">
                <a14:useLocalDpi xmlns:a14="http://schemas.microsoft.com/office/drawing/2010/main" val="0"/>
              </a:ext>
            </a:extLst>
          </a:blip>
          <a:srcRect l="21875" t="5315" r="25000"/>
          <a:stretch>
            <a:fillRect/>
          </a:stretch>
        </p:blipFill>
        <p:spPr bwMode="auto">
          <a:xfrm>
            <a:off x="6553200" y="3124200"/>
            <a:ext cx="2590800" cy="3733800"/>
          </a:xfrm>
          <a:prstGeom prst="rect">
            <a:avLst/>
          </a:prstGeom>
          <a:noFill/>
          <a:ln w="38100">
            <a:noFill/>
            <a:miter lim="800000"/>
            <a:headEnd/>
            <a:tailEnd/>
          </a:ln>
          <a:effectLst>
            <a:outerShdw blurRad="50800" dist="38100" dir="2700000" algn="tl">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993300"/>
                </a:solidFill>
                <a:miter lim="800000"/>
                <a:headEnd/>
                <a:tailEnd/>
              </a14:hiddenLine>
            </a:ext>
          </a:extLst>
        </p:spPr>
      </p:pic>
      <p:sp>
        <p:nvSpPr>
          <p:cNvPr id="113679" name="Text Box 17"/>
          <p:cNvSpPr txBox="1">
            <a:spLocks noChangeArrowheads="1"/>
          </p:cNvSpPr>
          <p:nvPr/>
        </p:nvSpPr>
        <p:spPr bwMode="auto">
          <a:xfrm>
            <a:off x="7086600" y="6038850"/>
            <a:ext cx="1600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40161" dir="20493903" algn="ctr" rotWithShape="0">
                    <a:srgbClr val="BC5E00">
                      <a:alpha val="50000"/>
                    </a:srgbClr>
                  </a:outerShdw>
                </a:effectLst>
              </a14:hiddenEffects>
            </a:ext>
          </a:extLst>
        </p:spPr>
        <p:txBody>
          <a:bodyPr>
            <a:spAutoFit/>
          </a:bodyPr>
          <a:lstStyle>
            <a:lvl1pPr>
              <a:defRPr sz="2000" b="1">
                <a:solidFill>
                  <a:schemeClr val="tx2"/>
                </a:solidFill>
                <a:latin typeface="Comic Sans MS" panose="030F0702030302020204" pitchFamily="66" charset="0"/>
                <a:cs typeface="Arial" panose="020B0604020202020204" pitchFamily="34" charset="0"/>
              </a:defRPr>
            </a:lvl1pPr>
            <a:lvl2pPr marL="742950" indent="-285750">
              <a:defRPr sz="2000" b="1">
                <a:solidFill>
                  <a:schemeClr val="tx2"/>
                </a:solidFill>
                <a:latin typeface="Comic Sans MS" panose="030F0702030302020204" pitchFamily="66" charset="0"/>
                <a:cs typeface="Arial" panose="020B0604020202020204" pitchFamily="34" charset="0"/>
              </a:defRPr>
            </a:lvl2pPr>
            <a:lvl3pPr marL="1143000" indent="-228600">
              <a:defRPr sz="2000" b="1">
                <a:solidFill>
                  <a:schemeClr val="tx2"/>
                </a:solidFill>
                <a:latin typeface="Comic Sans MS" panose="030F0702030302020204" pitchFamily="66" charset="0"/>
                <a:cs typeface="Arial" panose="020B0604020202020204" pitchFamily="34" charset="0"/>
              </a:defRPr>
            </a:lvl3pPr>
            <a:lvl4pPr marL="1600200" indent="-228600">
              <a:defRPr sz="2000" b="1">
                <a:solidFill>
                  <a:schemeClr val="tx2"/>
                </a:solidFill>
                <a:latin typeface="Comic Sans MS" panose="030F0702030302020204" pitchFamily="66" charset="0"/>
                <a:cs typeface="Arial" panose="020B0604020202020204" pitchFamily="34" charset="0"/>
              </a:defRPr>
            </a:lvl4pPr>
            <a:lvl5pPr marL="2057400" indent="-228600">
              <a:defRPr sz="2000" b="1">
                <a:solidFill>
                  <a:schemeClr val="tx2"/>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9pPr>
          </a:lstStyle>
          <a:p>
            <a:pPr eaLnBrk="1" hangingPunct="1"/>
            <a:r>
              <a:rPr lang="en-US" altLang="en-US" sz="2400">
                <a:solidFill>
                  <a:schemeClr val="bg1"/>
                </a:solidFill>
              </a:rPr>
              <a:t>Trim</a:t>
            </a:r>
          </a:p>
        </p:txBody>
      </p:sp>
      <p:sp>
        <p:nvSpPr>
          <p:cNvPr id="113680" name="Line 18"/>
          <p:cNvSpPr>
            <a:spLocks noChangeShapeType="1"/>
          </p:cNvSpPr>
          <p:nvPr/>
        </p:nvSpPr>
        <p:spPr bwMode="auto">
          <a:xfrm flipV="1">
            <a:off x="8001000" y="5353050"/>
            <a:ext cx="76200" cy="762000"/>
          </a:xfrm>
          <a:prstGeom prst="line">
            <a:avLst/>
          </a:prstGeom>
          <a:noFill/>
          <a:ln w="76200">
            <a:solidFill>
              <a:srgbClr val="FFFF66"/>
            </a:solidFill>
            <a:round/>
            <a:headEnd/>
            <a:tailEnd/>
          </a:ln>
          <a:effectLst>
            <a:outerShdw dist="40161" dir="20493903" algn="ctr" rotWithShape="0">
              <a:srgbClr val="BC5E00">
                <a:alpha val="50000"/>
              </a:srgbClr>
            </a:outerShdw>
          </a:effectLst>
          <a:extLst>
            <a:ext uri="{909E8E84-426E-40DD-AFC4-6F175D3DCCD1}">
              <a14:hiddenFill xmlns:a14="http://schemas.microsoft.com/office/drawing/2010/main">
                <a:noFill/>
              </a14:hiddenFill>
            </a:ext>
          </a:extLst>
        </p:spPr>
        <p:txBody>
          <a:bodyPr/>
          <a:lstStyle/>
          <a:p>
            <a:endParaRPr lang="en-US"/>
          </a:p>
        </p:txBody>
      </p:sp>
    </p:spTree>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Date Placeholder 3"/>
          <p:cNvSpPr>
            <a:spLocks noGrp="1"/>
          </p:cNvSpPr>
          <p:nvPr>
            <p:ph type="dt" sz="quarter" idx="10"/>
          </p:nvPr>
        </p:nvSpPr>
        <p:spPr>
          <a:noFill/>
        </p:spPr>
        <p:txBody>
          <a:bodyPr/>
          <a:lstStyle>
            <a:lvl1pPr>
              <a:defRPr sz="2000" b="1">
                <a:solidFill>
                  <a:schemeClr val="tx2"/>
                </a:solidFill>
                <a:latin typeface="Comic Sans MS" panose="030F0702030302020204" pitchFamily="66" charset="0"/>
                <a:cs typeface="Arial" panose="020B0604020202020204" pitchFamily="34" charset="0"/>
              </a:defRPr>
            </a:lvl1pPr>
            <a:lvl2pPr marL="742950" indent="-285750">
              <a:defRPr sz="2000" b="1">
                <a:solidFill>
                  <a:schemeClr val="tx2"/>
                </a:solidFill>
                <a:latin typeface="Comic Sans MS" panose="030F0702030302020204" pitchFamily="66" charset="0"/>
                <a:cs typeface="Arial" panose="020B0604020202020204" pitchFamily="34" charset="0"/>
              </a:defRPr>
            </a:lvl2pPr>
            <a:lvl3pPr marL="1143000" indent="-228600">
              <a:defRPr sz="2000" b="1">
                <a:solidFill>
                  <a:schemeClr val="tx2"/>
                </a:solidFill>
                <a:latin typeface="Comic Sans MS" panose="030F0702030302020204" pitchFamily="66" charset="0"/>
                <a:cs typeface="Arial" panose="020B0604020202020204" pitchFamily="34" charset="0"/>
              </a:defRPr>
            </a:lvl3pPr>
            <a:lvl4pPr marL="1600200" indent="-228600">
              <a:defRPr sz="2000" b="1">
                <a:solidFill>
                  <a:schemeClr val="tx2"/>
                </a:solidFill>
                <a:latin typeface="Comic Sans MS" panose="030F0702030302020204" pitchFamily="66" charset="0"/>
                <a:cs typeface="Arial" panose="020B0604020202020204" pitchFamily="34" charset="0"/>
              </a:defRPr>
            </a:lvl4pPr>
            <a:lvl5pPr marL="2057400" indent="-228600">
              <a:defRPr sz="2000" b="1">
                <a:solidFill>
                  <a:schemeClr val="tx2"/>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9pPr>
          </a:lstStyle>
          <a:p>
            <a:fld id="{9922D996-3BE2-49AE-B1D8-C59DD130A9B6}" type="datetime1">
              <a:rPr lang="en-US" altLang="en-US" sz="1200" b="0" smtClean="0">
                <a:solidFill>
                  <a:schemeClr val="accent2"/>
                </a:solidFill>
                <a:latin typeface="Garamond" panose="02020404030301010803" pitchFamily="18" charset="0"/>
              </a:rPr>
              <a:pPr/>
              <a:t>10/4/2019</a:t>
            </a:fld>
            <a:endParaRPr lang="en-US" altLang="en-US" sz="1200" b="0">
              <a:solidFill>
                <a:schemeClr val="accent2"/>
              </a:solidFill>
              <a:latin typeface="Garamond" panose="02020404030301010803" pitchFamily="18" charset="0"/>
            </a:endParaRPr>
          </a:p>
        </p:txBody>
      </p:sp>
      <p:sp>
        <p:nvSpPr>
          <p:cNvPr id="115715" name="Slide Number Placeholder 5"/>
          <p:cNvSpPr>
            <a:spLocks noGrp="1"/>
          </p:cNvSpPr>
          <p:nvPr>
            <p:ph type="sldNum" sz="quarter" idx="12"/>
          </p:nvPr>
        </p:nvSpPr>
        <p:spPr>
          <a:noFill/>
        </p:spPr>
        <p:txBody>
          <a:bodyPr/>
          <a:lstStyle>
            <a:lvl1pPr>
              <a:defRPr sz="2000" b="1">
                <a:solidFill>
                  <a:schemeClr val="tx2"/>
                </a:solidFill>
                <a:latin typeface="Comic Sans MS" panose="030F0702030302020204" pitchFamily="66" charset="0"/>
                <a:cs typeface="Arial" panose="020B0604020202020204" pitchFamily="34" charset="0"/>
              </a:defRPr>
            </a:lvl1pPr>
            <a:lvl2pPr marL="742950" indent="-285750">
              <a:defRPr sz="2000" b="1">
                <a:solidFill>
                  <a:schemeClr val="tx2"/>
                </a:solidFill>
                <a:latin typeface="Comic Sans MS" panose="030F0702030302020204" pitchFamily="66" charset="0"/>
                <a:cs typeface="Arial" panose="020B0604020202020204" pitchFamily="34" charset="0"/>
              </a:defRPr>
            </a:lvl2pPr>
            <a:lvl3pPr marL="1143000" indent="-228600">
              <a:defRPr sz="2000" b="1">
                <a:solidFill>
                  <a:schemeClr val="tx2"/>
                </a:solidFill>
                <a:latin typeface="Comic Sans MS" panose="030F0702030302020204" pitchFamily="66" charset="0"/>
                <a:cs typeface="Arial" panose="020B0604020202020204" pitchFamily="34" charset="0"/>
              </a:defRPr>
            </a:lvl3pPr>
            <a:lvl4pPr marL="1600200" indent="-228600">
              <a:defRPr sz="2000" b="1">
                <a:solidFill>
                  <a:schemeClr val="tx2"/>
                </a:solidFill>
                <a:latin typeface="Comic Sans MS" panose="030F0702030302020204" pitchFamily="66" charset="0"/>
                <a:cs typeface="Arial" panose="020B0604020202020204" pitchFamily="34" charset="0"/>
              </a:defRPr>
            </a:lvl4pPr>
            <a:lvl5pPr marL="2057400" indent="-228600">
              <a:defRPr sz="2000" b="1">
                <a:solidFill>
                  <a:schemeClr val="tx2"/>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9pPr>
          </a:lstStyle>
          <a:p>
            <a:fld id="{03D551A1-6D2C-4390-8CF8-C2E5946D502D}" type="slidenum">
              <a:rPr lang="en-US" altLang="en-US" sz="1200" b="0" smtClean="0">
                <a:solidFill>
                  <a:schemeClr val="accent2"/>
                </a:solidFill>
                <a:latin typeface="Garamond" panose="02020404030301010803" pitchFamily="18" charset="0"/>
              </a:rPr>
              <a:pPr/>
              <a:t>47</a:t>
            </a:fld>
            <a:endParaRPr lang="en-US" altLang="en-US" sz="1200" b="0">
              <a:solidFill>
                <a:schemeClr val="accent2"/>
              </a:solidFill>
              <a:latin typeface="Garamond" panose="02020404030301010803" pitchFamily="18" charset="0"/>
            </a:endParaRPr>
          </a:p>
        </p:txBody>
      </p:sp>
      <p:sp>
        <p:nvSpPr>
          <p:cNvPr id="115716" name="Rectangle 2"/>
          <p:cNvSpPr>
            <a:spLocks noGrp="1" noChangeArrowheads="1"/>
          </p:cNvSpPr>
          <p:nvPr>
            <p:ph type="title"/>
          </p:nvPr>
        </p:nvSpPr>
        <p:spPr/>
        <p:txBody>
          <a:bodyPr/>
          <a:lstStyle/>
          <a:p>
            <a:pPr eaLnBrk="1" hangingPunct="1"/>
            <a:r>
              <a:rPr lang="en-US" altLang="en-US" sz="3800"/>
              <a:t>Only a single stalk </a:t>
            </a:r>
            <a:br>
              <a:rPr lang="en-US" altLang="en-US" sz="3800"/>
            </a:br>
            <a:r>
              <a:rPr lang="en-US" altLang="en-US" sz="3800"/>
              <a:t>In The Vase</a:t>
            </a:r>
          </a:p>
        </p:txBody>
      </p:sp>
      <p:sp>
        <p:nvSpPr>
          <p:cNvPr id="115717" name="Rectangle 3"/>
          <p:cNvSpPr>
            <a:spLocks noGrp="1" noChangeArrowheads="1"/>
          </p:cNvSpPr>
          <p:nvPr>
            <p:ph type="body" idx="1"/>
          </p:nvPr>
        </p:nvSpPr>
        <p:spPr>
          <a:xfrm>
            <a:off x="4191000" y="1905000"/>
            <a:ext cx="4800600" cy="4302125"/>
          </a:xfrm>
        </p:spPr>
        <p:txBody>
          <a:bodyPr/>
          <a:lstStyle/>
          <a:p>
            <a:pPr eaLnBrk="1" hangingPunct="1"/>
            <a:r>
              <a:rPr lang="en-US" altLang="en-US"/>
              <a:t>The judges didn’t like this stalk because it looked like 2 stalks was in the vase, when there was really only one.  </a:t>
            </a:r>
          </a:p>
          <a:p>
            <a:pPr eaLnBrk="1" hangingPunct="1"/>
            <a:r>
              <a:rPr lang="en-US" altLang="en-US"/>
              <a:t>They felt the groomer should have removed the second smaller stalk.</a:t>
            </a:r>
          </a:p>
          <a:p>
            <a:pPr eaLnBrk="1" hangingPunct="1"/>
            <a:r>
              <a:rPr lang="en-US" altLang="en-US"/>
              <a:t>A middle bud was also touching the center stalk.</a:t>
            </a:r>
          </a:p>
          <a:p>
            <a:pPr eaLnBrk="1" hangingPunct="1"/>
            <a:endParaRPr lang="en-US" altLang="en-US"/>
          </a:p>
        </p:txBody>
      </p:sp>
      <p:pic>
        <p:nvPicPr>
          <p:cNvPr id="115718" name="Picture 6" descr="2006 Show_Strange Bre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1676400"/>
            <a:ext cx="2651125" cy="4876800"/>
          </a:xfrm>
          <a:prstGeom prst="rect">
            <a:avLst/>
          </a:prstGeom>
          <a:noFill/>
          <a:ln w="38100">
            <a:noFill/>
            <a:miter lim="800000"/>
            <a:headEnd/>
            <a:tailEnd/>
          </a:ln>
          <a:effectLst>
            <a:outerShdw blurRad="50800" dist="38100" dir="2700000" algn="tl">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993300"/>
                </a:solidFill>
                <a:miter lim="800000"/>
                <a:headEnd/>
                <a:tailEnd/>
              </a14:hiddenLine>
            </a:ext>
          </a:extLst>
        </p:spPr>
      </p:pic>
    </p:spTree>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Date Placeholder 3"/>
          <p:cNvSpPr>
            <a:spLocks noGrp="1"/>
          </p:cNvSpPr>
          <p:nvPr>
            <p:ph type="dt" sz="quarter" idx="10"/>
          </p:nvPr>
        </p:nvSpPr>
        <p:spPr>
          <a:noFill/>
        </p:spPr>
        <p:txBody>
          <a:bodyPr/>
          <a:lstStyle>
            <a:lvl1pPr>
              <a:defRPr sz="2000" b="1">
                <a:solidFill>
                  <a:schemeClr val="tx2"/>
                </a:solidFill>
                <a:latin typeface="Comic Sans MS" panose="030F0702030302020204" pitchFamily="66" charset="0"/>
                <a:cs typeface="Arial" panose="020B0604020202020204" pitchFamily="34" charset="0"/>
              </a:defRPr>
            </a:lvl1pPr>
            <a:lvl2pPr marL="742950" indent="-285750">
              <a:defRPr sz="2000" b="1">
                <a:solidFill>
                  <a:schemeClr val="tx2"/>
                </a:solidFill>
                <a:latin typeface="Comic Sans MS" panose="030F0702030302020204" pitchFamily="66" charset="0"/>
                <a:cs typeface="Arial" panose="020B0604020202020204" pitchFamily="34" charset="0"/>
              </a:defRPr>
            </a:lvl2pPr>
            <a:lvl3pPr marL="1143000" indent="-228600">
              <a:defRPr sz="2000" b="1">
                <a:solidFill>
                  <a:schemeClr val="tx2"/>
                </a:solidFill>
                <a:latin typeface="Comic Sans MS" panose="030F0702030302020204" pitchFamily="66" charset="0"/>
                <a:cs typeface="Arial" panose="020B0604020202020204" pitchFamily="34" charset="0"/>
              </a:defRPr>
            </a:lvl3pPr>
            <a:lvl4pPr marL="1600200" indent="-228600">
              <a:defRPr sz="2000" b="1">
                <a:solidFill>
                  <a:schemeClr val="tx2"/>
                </a:solidFill>
                <a:latin typeface="Comic Sans MS" panose="030F0702030302020204" pitchFamily="66" charset="0"/>
                <a:cs typeface="Arial" panose="020B0604020202020204" pitchFamily="34" charset="0"/>
              </a:defRPr>
            </a:lvl4pPr>
            <a:lvl5pPr marL="2057400" indent="-228600">
              <a:defRPr sz="2000" b="1">
                <a:solidFill>
                  <a:schemeClr val="tx2"/>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9pPr>
          </a:lstStyle>
          <a:p>
            <a:fld id="{A289718A-0FE2-4CF0-9D52-F1CAFC3FC5F5}" type="datetime1">
              <a:rPr lang="en-US" altLang="en-US" sz="1200" b="0" smtClean="0">
                <a:solidFill>
                  <a:schemeClr val="accent2"/>
                </a:solidFill>
                <a:latin typeface="Garamond" panose="02020404030301010803" pitchFamily="18" charset="0"/>
              </a:rPr>
              <a:pPr/>
              <a:t>10/4/2019</a:t>
            </a:fld>
            <a:endParaRPr lang="en-US" altLang="en-US" sz="1200" b="0">
              <a:solidFill>
                <a:schemeClr val="accent2"/>
              </a:solidFill>
              <a:latin typeface="Garamond" panose="02020404030301010803" pitchFamily="18" charset="0"/>
            </a:endParaRPr>
          </a:p>
        </p:txBody>
      </p:sp>
      <p:sp>
        <p:nvSpPr>
          <p:cNvPr id="117763" name="Slide Number Placeholder 5"/>
          <p:cNvSpPr>
            <a:spLocks noGrp="1"/>
          </p:cNvSpPr>
          <p:nvPr>
            <p:ph type="sldNum" sz="quarter" idx="12"/>
          </p:nvPr>
        </p:nvSpPr>
        <p:spPr>
          <a:noFill/>
        </p:spPr>
        <p:txBody>
          <a:bodyPr/>
          <a:lstStyle>
            <a:lvl1pPr>
              <a:defRPr sz="2000" b="1">
                <a:solidFill>
                  <a:schemeClr val="tx2"/>
                </a:solidFill>
                <a:latin typeface="Comic Sans MS" panose="030F0702030302020204" pitchFamily="66" charset="0"/>
                <a:cs typeface="Arial" panose="020B0604020202020204" pitchFamily="34" charset="0"/>
              </a:defRPr>
            </a:lvl1pPr>
            <a:lvl2pPr marL="742950" indent="-285750">
              <a:defRPr sz="2000" b="1">
                <a:solidFill>
                  <a:schemeClr val="tx2"/>
                </a:solidFill>
                <a:latin typeface="Comic Sans MS" panose="030F0702030302020204" pitchFamily="66" charset="0"/>
                <a:cs typeface="Arial" panose="020B0604020202020204" pitchFamily="34" charset="0"/>
              </a:defRPr>
            </a:lvl2pPr>
            <a:lvl3pPr marL="1143000" indent="-228600">
              <a:defRPr sz="2000" b="1">
                <a:solidFill>
                  <a:schemeClr val="tx2"/>
                </a:solidFill>
                <a:latin typeface="Comic Sans MS" panose="030F0702030302020204" pitchFamily="66" charset="0"/>
                <a:cs typeface="Arial" panose="020B0604020202020204" pitchFamily="34" charset="0"/>
              </a:defRPr>
            </a:lvl3pPr>
            <a:lvl4pPr marL="1600200" indent="-228600">
              <a:defRPr sz="2000" b="1">
                <a:solidFill>
                  <a:schemeClr val="tx2"/>
                </a:solidFill>
                <a:latin typeface="Comic Sans MS" panose="030F0702030302020204" pitchFamily="66" charset="0"/>
                <a:cs typeface="Arial" panose="020B0604020202020204" pitchFamily="34" charset="0"/>
              </a:defRPr>
            </a:lvl4pPr>
            <a:lvl5pPr marL="2057400" indent="-228600">
              <a:defRPr sz="2000" b="1">
                <a:solidFill>
                  <a:schemeClr val="tx2"/>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9pPr>
          </a:lstStyle>
          <a:p>
            <a:fld id="{A3E430BC-3C20-4A80-A1D0-D92A445752F4}" type="slidenum">
              <a:rPr lang="en-US" altLang="en-US" sz="1200" b="0" smtClean="0">
                <a:solidFill>
                  <a:schemeClr val="accent2"/>
                </a:solidFill>
                <a:latin typeface="Garamond" panose="02020404030301010803" pitchFamily="18" charset="0"/>
              </a:rPr>
              <a:pPr/>
              <a:t>48</a:t>
            </a:fld>
            <a:endParaRPr lang="en-US" altLang="en-US" sz="1200" b="0">
              <a:solidFill>
                <a:schemeClr val="accent2"/>
              </a:solidFill>
              <a:latin typeface="Garamond" panose="02020404030301010803" pitchFamily="18" charset="0"/>
            </a:endParaRPr>
          </a:p>
        </p:txBody>
      </p:sp>
      <p:sp>
        <p:nvSpPr>
          <p:cNvPr id="117764" name="Rectangle 2"/>
          <p:cNvSpPr>
            <a:spLocks noGrp="1" noChangeArrowheads="1"/>
          </p:cNvSpPr>
          <p:nvPr>
            <p:ph type="title"/>
          </p:nvPr>
        </p:nvSpPr>
        <p:spPr/>
        <p:txBody>
          <a:bodyPr/>
          <a:lstStyle/>
          <a:p>
            <a:pPr eaLnBrk="1" hangingPunct="1"/>
            <a:r>
              <a:rPr lang="en-US" altLang="en-US"/>
              <a:t>However…</a:t>
            </a:r>
          </a:p>
        </p:txBody>
      </p:sp>
      <p:sp>
        <p:nvSpPr>
          <p:cNvPr id="117765" name="Rectangle 3"/>
          <p:cNvSpPr>
            <a:spLocks noGrp="1" noChangeArrowheads="1"/>
          </p:cNvSpPr>
          <p:nvPr>
            <p:ph type="body" idx="1"/>
          </p:nvPr>
        </p:nvSpPr>
        <p:spPr>
          <a:xfrm>
            <a:off x="4191000" y="1905000"/>
            <a:ext cx="4800600" cy="4302125"/>
          </a:xfrm>
        </p:spPr>
        <p:txBody>
          <a:bodyPr/>
          <a:lstStyle/>
          <a:p>
            <a:pPr eaLnBrk="1" hangingPunct="1">
              <a:buFont typeface="Wingdings" panose="05000000000000000000" pitchFamily="2" charset="2"/>
              <a:buNone/>
            </a:pPr>
            <a:r>
              <a:rPr lang="en-US" altLang="en-US"/>
              <a:t>    Cutting the second branch off this iris would have removed it from the competition.</a:t>
            </a:r>
          </a:p>
        </p:txBody>
      </p:sp>
      <p:pic>
        <p:nvPicPr>
          <p:cNvPr id="117766" name="Picture 4" descr="Show2006_008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1295400"/>
            <a:ext cx="2060575" cy="4876800"/>
          </a:xfrm>
          <a:prstGeom prst="rect">
            <a:avLst/>
          </a:prstGeom>
          <a:noFill/>
          <a:ln w="38100">
            <a:noFill/>
            <a:miter lim="800000"/>
            <a:headEnd/>
            <a:tailEnd/>
          </a:ln>
          <a:effectLst>
            <a:outerShdw blurRad="50800" dist="38100" dir="2700000" algn="tl">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993300"/>
                </a:solidFill>
                <a:miter lim="800000"/>
                <a:headEnd/>
                <a:tailEnd/>
              </a14:hiddenLine>
            </a:ext>
          </a:extLst>
        </p:spPr>
      </p:pic>
      <p:sp>
        <p:nvSpPr>
          <p:cNvPr id="117767" name="Text Box 5"/>
          <p:cNvSpPr txBox="1">
            <a:spLocks noChangeArrowheads="1"/>
          </p:cNvSpPr>
          <p:nvPr/>
        </p:nvSpPr>
        <p:spPr bwMode="auto">
          <a:xfrm>
            <a:off x="1295400" y="6172200"/>
            <a:ext cx="3352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40161" dir="20493903" algn="ctr" rotWithShape="0">
                    <a:srgbClr val="BC5E00">
                      <a:alpha val="50000"/>
                    </a:srgbClr>
                  </a:outerShdw>
                </a:effectLst>
              </a14:hiddenEffects>
            </a:ext>
          </a:extLst>
        </p:spPr>
        <p:txBody>
          <a:bodyPr>
            <a:spAutoFit/>
          </a:bodyPr>
          <a:lstStyle>
            <a:lvl1pPr>
              <a:defRPr sz="2000" b="1">
                <a:solidFill>
                  <a:schemeClr val="tx2"/>
                </a:solidFill>
                <a:latin typeface="Comic Sans MS" panose="030F0702030302020204" pitchFamily="66" charset="0"/>
                <a:cs typeface="Arial" panose="020B0604020202020204" pitchFamily="34" charset="0"/>
              </a:defRPr>
            </a:lvl1pPr>
            <a:lvl2pPr marL="742950" indent="-285750">
              <a:defRPr sz="2000" b="1">
                <a:solidFill>
                  <a:schemeClr val="tx2"/>
                </a:solidFill>
                <a:latin typeface="Comic Sans MS" panose="030F0702030302020204" pitchFamily="66" charset="0"/>
                <a:cs typeface="Arial" panose="020B0604020202020204" pitchFamily="34" charset="0"/>
              </a:defRPr>
            </a:lvl2pPr>
            <a:lvl3pPr marL="1143000" indent="-228600">
              <a:defRPr sz="2000" b="1">
                <a:solidFill>
                  <a:schemeClr val="tx2"/>
                </a:solidFill>
                <a:latin typeface="Comic Sans MS" panose="030F0702030302020204" pitchFamily="66" charset="0"/>
                <a:cs typeface="Arial" panose="020B0604020202020204" pitchFamily="34" charset="0"/>
              </a:defRPr>
            </a:lvl3pPr>
            <a:lvl4pPr marL="1600200" indent="-228600">
              <a:defRPr sz="2000" b="1">
                <a:solidFill>
                  <a:schemeClr val="tx2"/>
                </a:solidFill>
                <a:latin typeface="Comic Sans MS" panose="030F0702030302020204" pitchFamily="66" charset="0"/>
                <a:cs typeface="Arial" panose="020B0604020202020204" pitchFamily="34" charset="0"/>
              </a:defRPr>
            </a:lvl4pPr>
            <a:lvl5pPr marL="2057400" indent="-228600">
              <a:defRPr sz="2000" b="1">
                <a:solidFill>
                  <a:schemeClr val="tx2"/>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9pPr>
          </a:lstStyle>
          <a:p>
            <a:pPr eaLnBrk="1" hangingPunct="1"/>
            <a:r>
              <a:rPr lang="en-US" altLang="en-US" sz="2400"/>
              <a:t>Strange Brew, TB</a:t>
            </a:r>
          </a:p>
        </p:txBody>
      </p:sp>
    </p:spTree>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Date Placeholder 3"/>
          <p:cNvSpPr>
            <a:spLocks noGrp="1"/>
          </p:cNvSpPr>
          <p:nvPr>
            <p:ph type="dt" sz="quarter" idx="10"/>
          </p:nvPr>
        </p:nvSpPr>
        <p:spPr>
          <a:noFill/>
        </p:spPr>
        <p:txBody>
          <a:bodyPr/>
          <a:lstStyle>
            <a:lvl1pPr>
              <a:defRPr sz="2000" b="1">
                <a:solidFill>
                  <a:schemeClr val="tx2"/>
                </a:solidFill>
                <a:latin typeface="Comic Sans MS" panose="030F0702030302020204" pitchFamily="66" charset="0"/>
                <a:cs typeface="Arial" panose="020B0604020202020204" pitchFamily="34" charset="0"/>
              </a:defRPr>
            </a:lvl1pPr>
            <a:lvl2pPr marL="742950" indent="-285750">
              <a:defRPr sz="2000" b="1">
                <a:solidFill>
                  <a:schemeClr val="tx2"/>
                </a:solidFill>
                <a:latin typeface="Comic Sans MS" panose="030F0702030302020204" pitchFamily="66" charset="0"/>
                <a:cs typeface="Arial" panose="020B0604020202020204" pitchFamily="34" charset="0"/>
              </a:defRPr>
            </a:lvl2pPr>
            <a:lvl3pPr marL="1143000" indent="-228600">
              <a:defRPr sz="2000" b="1">
                <a:solidFill>
                  <a:schemeClr val="tx2"/>
                </a:solidFill>
                <a:latin typeface="Comic Sans MS" panose="030F0702030302020204" pitchFamily="66" charset="0"/>
                <a:cs typeface="Arial" panose="020B0604020202020204" pitchFamily="34" charset="0"/>
              </a:defRPr>
            </a:lvl3pPr>
            <a:lvl4pPr marL="1600200" indent="-228600">
              <a:defRPr sz="2000" b="1">
                <a:solidFill>
                  <a:schemeClr val="tx2"/>
                </a:solidFill>
                <a:latin typeface="Comic Sans MS" panose="030F0702030302020204" pitchFamily="66" charset="0"/>
                <a:cs typeface="Arial" panose="020B0604020202020204" pitchFamily="34" charset="0"/>
              </a:defRPr>
            </a:lvl4pPr>
            <a:lvl5pPr marL="2057400" indent="-228600">
              <a:defRPr sz="2000" b="1">
                <a:solidFill>
                  <a:schemeClr val="tx2"/>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9pPr>
          </a:lstStyle>
          <a:p>
            <a:fld id="{0E38EC7E-D002-48D0-9077-597F674F51FF}" type="datetime1">
              <a:rPr lang="en-US" altLang="en-US" sz="1200" b="0" smtClean="0">
                <a:solidFill>
                  <a:schemeClr val="accent2"/>
                </a:solidFill>
                <a:latin typeface="Garamond" panose="02020404030301010803" pitchFamily="18" charset="0"/>
              </a:rPr>
              <a:pPr/>
              <a:t>10/4/2019</a:t>
            </a:fld>
            <a:endParaRPr lang="en-US" altLang="en-US" sz="1200" b="0">
              <a:solidFill>
                <a:schemeClr val="accent2"/>
              </a:solidFill>
              <a:latin typeface="Garamond" panose="02020404030301010803" pitchFamily="18" charset="0"/>
            </a:endParaRPr>
          </a:p>
        </p:txBody>
      </p:sp>
      <p:sp>
        <p:nvSpPr>
          <p:cNvPr id="119811" name="Slide Number Placeholder 5"/>
          <p:cNvSpPr>
            <a:spLocks noGrp="1"/>
          </p:cNvSpPr>
          <p:nvPr>
            <p:ph type="sldNum" sz="quarter" idx="12"/>
          </p:nvPr>
        </p:nvSpPr>
        <p:spPr>
          <a:noFill/>
        </p:spPr>
        <p:txBody>
          <a:bodyPr/>
          <a:lstStyle>
            <a:lvl1pPr>
              <a:defRPr sz="2000" b="1">
                <a:solidFill>
                  <a:schemeClr val="tx2"/>
                </a:solidFill>
                <a:latin typeface="Comic Sans MS" panose="030F0702030302020204" pitchFamily="66" charset="0"/>
                <a:cs typeface="Arial" panose="020B0604020202020204" pitchFamily="34" charset="0"/>
              </a:defRPr>
            </a:lvl1pPr>
            <a:lvl2pPr marL="742950" indent="-285750">
              <a:defRPr sz="2000" b="1">
                <a:solidFill>
                  <a:schemeClr val="tx2"/>
                </a:solidFill>
                <a:latin typeface="Comic Sans MS" panose="030F0702030302020204" pitchFamily="66" charset="0"/>
                <a:cs typeface="Arial" panose="020B0604020202020204" pitchFamily="34" charset="0"/>
              </a:defRPr>
            </a:lvl2pPr>
            <a:lvl3pPr marL="1143000" indent="-228600">
              <a:defRPr sz="2000" b="1">
                <a:solidFill>
                  <a:schemeClr val="tx2"/>
                </a:solidFill>
                <a:latin typeface="Comic Sans MS" panose="030F0702030302020204" pitchFamily="66" charset="0"/>
                <a:cs typeface="Arial" panose="020B0604020202020204" pitchFamily="34" charset="0"/>
              </a:defRPr>
            </a:lvl3pPr>
            <a:lvl4pPr marL="1600200" indent="-228600">
              <a:defRPr sz="2000" b="1">
                <a:solidFill>
                  <a:schemeClr val="tx2"/>
                </a:solidFill>
                <a:latin typeface="Comic Sans MS" panose="030F0702030302020204" pitchFamily="66" charset="0"/>
                <a:cs typeface="Arial" panose="020B0604020202020204" pitchFamily="34" charset="0"/>
              </a:defRPr>
            </a:lvl4pPr>
            <a:lvl5pPr marL="2057400" indent="-228600">
              <a:defRPr sz="2000" b="1">
                <a:solidFill>
                  <a:schemeClr val="tx2"/>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9pPr>
          </a:lstStyle>
          <a:p>
            <a:fld id="{97526630-101F-4FC9-A8DB-7116AE1F7147}" type="slidenum">
              <a:rPr lang="en-US" altLang="en-US" sz="1200" b="0" smtClean="0">
                <a:solidFill>
                  <a:schemeClr val="accent2"/>
                </a:solidFill>
                <a:latin typeface="Garamond" panose="02020404030301010803" pitchFamily="18" charset="0"/>
              </a:rPr>
              <a:pPr/>
              <a:t>49</a:t>
            </a:fld>
            <a:endParaRPr lang="en-US" altLang="en-US" sz="1200" b="0">
              <a:solidFill>
                <a:schemeClr val="accent2"/>
              </a:solidFill>
              <a:latin typeface="Garamond" panose="02020404030301010803" pitchFamily="18" charset="0"/>
            </a:endParaRPr>
          </a:p>
        </p:txBody>
      </p:sp>
      <p:sp>
        <p:nvSpPr>
          <p:cNvPr id="119812" name="Rectangle 2"/>
          <p:cNvSpPr>
            <a:spLocks noGrp="1" noChangeArrowheads="1"/>
          </p:cNvSpPr>
          <p:nvPr>
            <p:ph type="title"/>
          </p:nvPr>
        </p:nvSpPr>
        <p:spPr/>
        <p:txBody>
          <a:bodyPr/>
          <a:lstStyle/>
          <a:p>
            <a:pPr eaLnBrk="1" hangingPunct="1"/>
            <a:r>
              <a:rPr lang="en-US" altLang="en-US"/>
              <a:t>Avoid Broken Petals</a:t>
            </a:r>
          </a:p>
        </p:txBody>
      </p:sp>
      <p:sp>
        <p:nvSpPr>
          <p:cNvPr id="119813" name="Rectangle 3"/>
          <p:cNvSpPr>
            <a:spLocks noGrp="1" noChangeArrowheads="1"/>
          </p:cNvSpPr>
          <p:nvPr>
            <p:ph type="body" idx="1"/>
          </p:nvPr>
        </p:nvSpPr>
        <p:spPr>
          <a:xfrm>
            <a:off x="4876800" y="1447800"/>
            <a:ext cx="4267200" cy="5181600"/>
          </a:xfrm>
        </p:spPr>
        <p:txBody>
          <a:bodyPr/>
          <a:lstStyle/>
          <a:p>
            <a:pPr eaLnBrk="1" hangingPunct="1">
              <a:buFont typeface="Wingdings" panose="05000000000000000000" pitchFamily="2" charset="2"/>
              <a:buNone/>
            </a:pPr>
            <a:r>
              <a:rPr lang="en-US" altLang="en-US"/>
              <a:t>    Petals can be broken quite easily during transport.  </a:t>
            </a:r>
          </a:p>
          <a:p>
            <a:pPr eaLnBrk="1" hangingPunct="1">
              <a:buFont typeface="Wingdings" panose="05000000000000000000" pitchFamily="2" charset="2"/>
              <a:buNone/>
            </a:pPr>
            <a:r>
              <a:rPr lang="en-US" altLang="en-US"/>
              <a:t>    If you find you arrived at the show with a broken petal, position it to the rear and hope the judges don’t notice.</a:t>
            </a:r>
          </a:p>
        </p:txBody>
      </p:sp>
      <p:pic>
        <p:nvPicPr>
          <p:cNvPr id="119814" name="Picture 7" descr="Show2006_000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905000"/>
            <a:ext cx="4876800" cy="4127500"/>
          </a:xfrm>
          <a:prstGeom prst="rect">
            <a:avLst/>
          </a:prstGeom>
          <a:noFill/>
          <a:ln w="38100">
            <a:noFill/>
            <a:miter lim="800000"/>
            <a:headEnd/>
            <a:tailEnd/>
          </a:ln>
          <a:effectLst>
            <a:outerShdw blurRad="50800" dist="38100" dir="2700000" algn="tl">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993300"/>
                </a:solidFill>
                <a:miter lim="800000"/>
                <a:headEnd/>
                <a:tailEnd/>
              </a14:hiddenLine>
            </a:ext>
          </a:extLst>
        </p:spPr>
      </p:pic>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Date Placeholder 3"/>
          <p:cNvSpPr>
            <a:spLocks noGrp="1"/>
          </p:cNvSpPr>
          <p:nvPr>
            <p:ph type="dt" sz="quarter" idx="10"/>
          </p:nvPr>
        </p:nvSpPr>
        <p:spPr>
          <a:noFill/>
        </p:spPr>
        <p:txBody>
          <a:bodyPr/>
          <a:lstStyle>
            <a:lvl1pPr>
              <a:defRPr sz="2000" b="1">
                <a:solidFill>
                  <a:schemeClr val="tx2"/>
                </a:solidFill>
                <a:latin typeface="Comic Sans MS" panose="030F0702030302020204" pitchFamily="66" charset="0"/>
                <a:cs typeface="Arial" panose="020B0604020202020204" pitchFamily="34" charset="0"/>
              </a:defRPr>
            </a:lvl1pPr>
            <a:lvl2pPr marL="742950" indent="-285750">
              <a:defRPr sz="2000" b="1">
                <a:solidFill>
                  <a:schemeClr val="tx2"/>
                </a:solidFill>
                <a:latin typeface="Comic Sans MS" panose="030F0702030302020204" pitchFamily="66" charset="0"/>
                <a:cs typeface="Arial" panose="020B0604020202020204" pitchFamily="34" charset="0"/>
              </a:defRPr>
            </a:lvl2pPr>
            <a:lvl3pPr marL="1143000" indent="-228600">
              <a:defRPr sz="2000" b="1">
                <a:solidFill>
                  <a:schemeClr val="tx2"/>
                </a:solidFill>
                <a:latin typeface="Comic Sans MS" panose="030F0702030302020204" pitchFamily="66" charset="0"/>
                <a:cs typeface="Arial" panose="020B0604020202020204" pitchFamily="34" charset="0"/>
              </a:defRPr>
            </a:lvl3pPr>
            <a:lvl4pPr marL="1600200" indent="-228600">
              <a:defRPr sz="2000" b="1">
                <a:solidFill>
                  <a:schemeClr val="tx2"/>
                </a:solidFill>
                <a:latin typeface="Comic Sans MS" panose="030F0702030302020204" pitchFamily="66" charset="0"/>
                <a:cs typeface="Arial" panose="020B0604020202020204" pitchFamily="34" charset="0"/>
              </a:defRPr>
            </a:lvl4pPr>
            <a:lvl5pPr marL="2057400" indent="-228600">
              <a:defRPr sz="2000" b="1">
                <a:solidFill>
                  <a:schemeClr val="tx2"/>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9pPr>
          </a:lstStyle>
          <a:p>
            <a:fld id="{BB0F52AD-50EF-4037-BE2C-226A73DEC57C}" type="datetime1">
              <a:rPr lang="en-US" altLang="en-US" sz="1200" b="0" smtClean="0">
                <a:solidFill>
                  <a:schemeClr val="accent2"/>
                </a:solidFill>
                <a:latin typeface="Garamond" panose="02020404030301010803" pitchFamily="18" charset="0"/>
              </a:rPr>
              <a:pPr/>
              <a:t>10/4/2019</a:t>
            </a:fld>
            <a:endParaRPr lang="en-US" altLang="en-US" sz="1200" b="0">
              <a:solidFill>
                <a:schemeClr val="accent2"/>
              </a:solidFill>
              <a:latin typeface="Garamond" panose="02020404030301010803" pitchFamily="18" charset="0"/>
            </a:endParaRPr>
          </a:p>
        </p:txBody>
      </p:sp>
      <p:sp>
        <p:nvSpPr>
          <p:cNvPr id="35843" name="Slide Number Placeholder 5"/>
          <p:cNvSpPr>
            <a:spLocks noGrp="1"/>
          </p:cNvSpPr>
          <p:nvPr>
            <p:ph type="sldNum" sz="quarter" idx="12"/>
          </p:nvPr>
        </p:nvSpPr>
        <p:spPr>
          <a:noFill/>
        </p:spPr>
        <p:txBody>
          <a:bodyPr/>
          <a:lstStyle>
            <a:lvl1pPr>
              <a:defRPr sz="2000" b="1">
                <a:solidFill>
                  <a:schemeClr val="tx2"/>
                </a:solidFill>
                <a:latin typeface="Comic Sans MS" panose="030F0702030302020204" pitchFamily="66" charset="0"/>
                <a:cs typeface="Arial" panose="020B0604020202020204" pitchFamily="34" charset="0"/>
              </a:defRPr>
            </a:lvl1pPr>
            <a:lvl2pPr marL="742950" indent="-285750">
              <a:defRPr sz="2000" b="1">
                <a:solidFill>
                  <a:schemeClr val="tx2"/>
                </a:solidFill>
                <a:latin typeface="Comic Sans MS" panose="030F0702030302020204" pitchFamily="66" charset="0"/>
                <a:cs typeface="Arial" panose="020B0604020202020204" pitchFamily="34" charset="0"/>
              </a:defRPr>
            </a:lvl2pPr>
            <a:lvl3pPr marL="1143000" indent="-228600">
              <a:defRPr sz="2000" b="1">
                <a:solidFill>
                  <a:schemeClr val="tx2"/>
                </a:solidFill>
                <a:latin typeface="Comic Sans MS" panose="030F0702030302020204" pitchFamily="66" charset="0"/>
                <a:cs typeface="Arial" panose="020B0604020202020204" pitchFamily="34" charset="0"/>
              </a:defRPr>
            </a:lvl3pPr>
            <a:lvl4pPr marL="1600200" indent="-228600">
              <a:defRPr sz="2000" b="1">
                <a:solidFill>
                  <a:schemeClr val="tx2"/>
                </a:solidFill>
                <a:latin typeface="Comic Sans MS" panose="030F0702030302020204" pitchFamily="66" charset="0"/>
                <a:cs typeface="Arial" panose="020B0604020202020204" pitchFamily="34" charset="0"/>
              </a:defRPr>
            </a:lvl4pPr>
            <a:lvl5pPr marL="2057400" indent="-228600">
              <a:defRPr sz="2000" b="1">
                <a:solidFill>
                  <a:schemeClr val="tx2"/>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9pPr>
          </a:lstStyle>
          <a:p>
            <a:fld id="{B76F4A56-A0E4-4068-8B32-CFD6E5C72797}" type="slidenum">
              <a:rPr lang="en-US" altLang="en-US" sz="1200" b="0" smtClean="0">
                <a:solidFill>
                  <a:schemeClr val="accent2"/>
                </a:solidFill>
                <a:latin typeface="Garamond" panose="02020404030301010803" pitchFamily="18" charset="0"/>
              </a:rPr>
              <a:pPr/>
              <a:t>5</a:t>
            </a:fld>
            <a:endParaRPr lang="en-US" altLang="en-US" sz="1200" b="0">
              <a:solidFill>
                <a:schemeClr val="accent2"/>
              </a:solidFill>
              <a:latin typeface="Garamond" panose="02020404030301010803" pitchFamily="18" charset="0"/>
            </a:endParaRPr>
          </a:p>
        </p:txBody>
      </p:sp>
      <p:sp>
        <p:nvSpPr>
          <p:cNvPr id="35844" name="Rectangle 2"/>
          <p:cNvSpPr>
            <a:spLocks noGrp="1" noChangeArrowheads="1"/>
          </p:cNvSpPr>
          <p:nvPr>
            <p:ph type="title"/>
          </p:nvPr>
        </p:nvSpPr>
        <p:spPr/>
        <p:txBody>
          <a:bodyPr/>
          <a:lstStyle/>
          <a:p>
            <a:pPr eaLnBrk="1" hangingPunct="1"/>
            <a:r>
              <a:rPr lang="en-US" altLang="en-US"/>
              <a:t>Disclaimer</a:t>
            </a:r>
          </a:p>
        </p:txBody>
      </p:sp>
      <p:sp>
        <p:nvSpPr>
          <p:cNvPr id="35845" name="Rectangle 3"/>
          <p:cNvSpPr>
            <a:spLocks noGrp="1" noChangeArrowheads="1"/>
          </p:cNvSpPr>
          <p:nvPr>
            <p:ph type="body" idx="1"/>
          </p:nvPr>
        </p:nvSpPr>
        <p:spPr>
          <a:xfrm>
            <a:off x="4267200" y="1371600"/>
            <a:ext cx="4876800" cy="5334000"/>
          </a:xfrm>
        </p:spPr>
        <p:txBody>
          <a:bodyPr/>
          <a:lstStyle/>
          <a:p>
            <a:pPr eaLnBrk="1" hangingPunct="1"/>
            <a:r>
              <a:rPr lang="en-US" altLang="en-US"/>
              <a:t>Don’t worry.  An iris doesn’t have to be perfect to be entered in the show.</a:t>
            </a:r>
          </a:p>
          <a:p>
            <a:pPr eaLnBrk="1" hangingPunct="1"/>
            <a:r>
              <a:rPr lang="en-US" altLang="en-US"/>
              <a:t>Part of the reason for having a show is educate the public.</a:t>
            </a:r>
          </a:p>
          <a:p>
            <a:pPr eaLnBrk="1" hangingPunct="1"/>
            <a:r>
              <a:rPr lang="en-US" altLang="en-US"/>
              <a:t>Many members bring irises that will be available at the annual MVIS sale in September. </a:t>
            </a:r>
          </a:p>
          <a:p>
            <a:pPr eaLnBrk="1" hangingPunct="1"/>
            <a:r>
              <a:rPr lang="en-US" altLang="en-US"/>
              <a:t>Many members bring irises just to show to other members!</a:t>
            </a:r>
          </a:p>
          <a:p>
            <a:pPr eaLnBrk="1" hangingPunct="1"/>
            <a:endParaRPr lang="en-US" altLang="en-US"/>
          </a:p>
        </p:txBody>
      </p:sp>
      <p:pic>
        <p:nvPicPr>
          <p:cNvPr id="35846" name="Picture 6" descr="2004 Show003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1752600"/>
            <a:ext cx="3048000" cy="4064000"/>
          </a:xfrm>
          <a:prstGeom prst="rect">
            <a:avLst/>
          </a:prstGeom>
          <a:noFill/>
          <a:ln w="38100">
            <a:noFill/>
            <a:miter lim="800000"/>
            <a:headEnd/>
            <a:tailEnd/>
          </a:ln>
          <a:effectLst>
            <a:outerShdw blurRad="50800" dist="38100" dir="2700000" algn="tl">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993300"/>
                </a:solidFill>
                <a:miter lim="800000"/>
                <a:headEnd/>
                <a:tailEnd/>
              </a14:hiddenLine>
            </a:ext>
          </a:extLst>
        </p:spPr>
      </p:pic>
    </p:spTree>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Date Placeholder 3"/>
          <p:cNvSpPr>
            <a:spLocks noGrp="1"/>
          </p:cNvSpPr>
          <p:nvPr>
            <p:ph type="dt" sz="quarter" idx="10"/>
          </p:nvPr>
        </p:nvSpPr>
        <p:spPr>
          <a:noFill/>
        </p:spPr>
        <p:txBody>
          <a:bodyPr/>
          <a:lstStyle>
            <a:lvl1pPr>
              <a:defRPr sz="2000" b="1">
                <a:solidFill>
                  <a:schemeClr val="tx2"/>
                </a:solidFill>
                <a:latin typeface="Comic Sans MS" panose="030F0702030302020204" pitchFamily="66" charset="0"/>
                <a:cs typeface="Arial" panose="020B0604020202020204" pitchFamily="34" charset="0"/>
              </a:defRPr>
            </a:lvl1pPr>
            <a:lvl2pPr marL="742950" indent="-285750">
              <a:defRPr sz="2000" b="1">
                <a:solidFill>
                  <a:schemeClr val="tx2"/>
                </a:solidFill>
                <a:latin typeface="Comic Sans MS" panose="030F0702030302020204" pitchFamily="66" charset="0"/>
                <a:cs typeface="Arial" panose="020B0604020202020204" pitchFamily="34" charset="0"/>
              </a:defRPr>
            </a:lvl2pPr>
            <a:lvl3pPr marL="1143000" indent="-228600">
              <a:defRPr sz="2000" b="1">
                <a:solidFill>
                  <a:schemeClr val="tx2"/>
                </a:solidFill>
                <a:latin typeface="Comic Sans MS" panose="030F0702030302020204" pitchFamily="66" charset="0"/>
                <a:cs typeface="Arial" panose="020B0604020202020204" pitchFamily="34" charset="0"/>
              </a:defRPr>
            </a:lvl3pPr>
            <a:lvl4pPr marL="1600200" indent="-228600">
              <a:defRPr sz="2000" b="1">
                <a:solidFill>
                  <a:schemeClr val="tx2"/>
                </a:solidFill>
                <a:latin typeface="Comic Sans MS" panose="030F0702030302020204" pitchFamily="66" charset="0"/>
                <a:cs typeface="Arial" panose="020B0604020202020204" pitchFamily="34" charset="0"/>
              </a:defRPr>
            </a:lvl4pPr>
            <a:lvl5pPr marL="2057400" indent="-228600">
              <a:defRPr sz="2000" b="1">
                <a:solidFill>
                  <a:schemeClr val="tx2"/>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9pPr>
          </a:lstStyle>
          <a:p>
            <a:fld id="{FBF7E32D-FC9E-41E5-8018-E522E8D871A4}" type="datetime1">
              <a:rPr lang="en-US" altLang="en-US" sz="1200" b="0" smtClean="0">
                <a:solidFill>
                  <a:schemeClr val="accent2"/>
                </a:solidFill>
                <a:latin typeface="Garamond" panose="02020404030301010803" pitchFamily="18" charset="0"/>
              </a:rPr>
              <a:pPr/>
              <a:t>10/4/2019</a:t>
            </a:fld>
            <a:endParaRPr lang="en-US" altLang="en-US" sz="1200" b="0">
              <a:solidFill>
                <a:schemeClr val="accent2"/>
              </a:solidFill>
              <a:latin typeface="Garamond" panose="02020404030301010803" pitchFamily="18" charset="0"/>
            </a:endParaRPr>
          </a:p>
        </p:txBody>
      </p:sp>
      <p:sp>
        <p:nvSpPr>
          <p:cNvPr id="121859" name="Slide Number Placeholder 5"/>
          <p:cNvSpPr>
            <a:spLocks noGrp="1"/>
          </p:cNvSpPr>
          <p:nvPr>
            <p:ph type="sldNum" sz="quarter" idx="12"/>
          </p:nvPr>
        </p:nvSpPr>
        <p:spPr>
          <a:noFill/>
        </p:spPr>
        <p:txBody>
          <a:bodyPr/>
          <a:lstStyle>
            <a:lvl1pPr>
              <a:defRPr sz="2000" b="1">
                <a:solidFill>
                  <a:schemeClr val="tx2"/>
                </a:solidFill>
                <a:latin typeface="Comic Sans MS" panose="030F0702030302020204" pitchFamily="66" charset="0"/>
                <a:cs typeface="Arial" panose="020B0604020202020204" pitchFamily="34" charset="0"/>
              </a:defRPr>
            </a:lvl1pPr>
            <a:lvl2pPr marL="742950" indent="-285750">
              <a:defRPr sz="2000" b="1">
                <a:solidFill>
                  <a:schemeClr val="tx2"/>
                </a:solidFill>
                <a:latin typeface="Comic Sans MS" panose="030F0702030302020204" pitchFamily="66" charset="0"/>
                <a:cs typeface="Arial" panose="020B0604020202020204" pitchFamily="34" charset="0"/>
              </a:defRPr>
            </a:lvl2pPr>
            <a:lvl3pPr marL="1143000" indent="-228600">
              <a:defRPr sz="2000" b="1">
                <a:solidFill>
                  <a:schemeClr val="tx2"/>
                </a:solidFill>
                <a:latin typeface="Comic Sans MS" panose="030F0702030302020204" pitchFamily="66" charset="0"/>
                <a:cs typeface="Arial" panose="020B0604020202020204" pitchFamily="34" charset="0"/>
              </a:defRPr>
            </a:lvl3pPr>
            <a:lvl4pPr marL="1600200" indent="-228600">
              <a:defRPr sz="2000" b="1">
                <a:solidFill>
                  <a:schemeClr val="tx2"/>
                </a:solidFill>
                <a:latin typeface="Comic Sans MS" panose="030F0702030302020204" pitchFamily="66" charset="0"/>
                <a:cs typeface="Arial" panose="020B0604020202020204" pitchFamily="34" charset="0"/>
              </a:defRPr>
            </a:lvl4pPr>
            <a:lvl5pPr marL="2057400" indent="-228600">
              <a:defRPr sz="2000" b="1">
                <a:solidFill>
                  <a:schemeClr val="tx2"/>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9pPr>
          </a:lstStyle>
          <a:p>
            <a:fld id="{364073F8-8F24-4A74-9A32-1C759C8536CA}" type="slidenum">
              <a:rPr lang="en-US" altLang="en-US" sz="1200" b="0" smtClean="0">
                <a:solidFill>
                  <a:schemeClr val="accent2"/>
                </a:solidFill>
                <a:latin typeface="Garamond" panose="02020404030301010803" pitchFamily="18" charset="0"/>
              </a:rPr>
              <a:pPr/>
              <a:t>50</a:t>
            </a:fld>
            <a:endParaRPr lang="en-US" altLang="en-US" sz="1200" b="0">
              <a:solidFill>
                <a:schemeClr val="accent2"/>
              </a:solidFill>
              <a:latin typeface="Garamond" panose="02020404030301010803" pitchFamily="18" charset="0"/>
            </a:endParaRPr>
          </a:p>
        </p:txBody>
      </p:sp>
      <p:sp>
        <p:nvSpPr>
          <p:cNvPr id="121860" name="Rectangle 2"/>
          <p:cNvSpPr>
            <a:spLocks noGrp="1" noChangeArrowheads="1"/>
          </p:cNvSpPr>
          <p:nvPr>
            <p:ph type="title"/>
          </p:nvPr>
        </p:nvSpPr>
        <p:spPr>
          <a:xfrm>
            <a:off x="2819400" y="0"/>
            <a:ext cx="5410200" cy="1322388"/>
          </a:xfrm>
        </p:spPr>
        <p:txBody>
          <a:bodyPr/>
          <a:lstStyle/>
          <a:p>
            <a:pPr eaLnBrk="1" hangingPunct="1"/>
            <a:r>
              <a:rPr lang="en-US" altLang="en-US" sz="3800"/>
              <a:t>Avoid Holes in Petals</a:t>
            </a:r>
          </a:p>
        </p:txBody>
      </p:sp>
      <p:sp>
        <p:nvSpPr>
          <p:cNvPr id="121861" name="Rectangle 3"/>
          <p:cNvSpPr>
            <a:spLocks noGrp="1" noChangeArrowheads="1"/>
          </p:cNvSpPr>
          <p:nvPr>
            <p:ph type="body" idx="1"/>
          </p:nvPr>
        </p:nvSpPr>
        <p:spPr>
          <a:xfrm>
            <a:off x="3810000" y="1295400"/>
            <a:ext cx="5181600" cy="5257800"/>
          </a:xfrm>
        </p:spPr>
        <p:txBody>
          <a:bodyPr/>
          <a:lstStyle/>
          <a:p>
            <a:pPr eaLnBrk="1" hangingPunct="1"/>
            <a:r>
              <a:rPr lang="en-US" altLang="en-US"/>
              <a:t>The presenter found after she arrived at the show locale that the lower petal was missing a big piece.</a:t>
            </a:r>
          </a:p>
          <a:p>
            <a:pPr eaLnBrk="1" hangingPunct="1"/>
            <a:r>
              <a:rPr lang="en-US" altLang="en-US"/>
              <a:t>She positioned this side so it was to the rear.  It won a blue ribbon!</a:t>
            </a:r>
          </a:p>
        </p:txBody>
      </p:sp>
      <p:pic>
        <p:nvPicPr>
          <p:cNvPr id="121862" name="Picture 10" descr="Show2006_002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600200"/>
            <a:ext cx="3389313" cy="4876800"/>
          </a:xfrm>
          <a:prstGeom prst="rect">
            <a:avLst/>
          </a:prstGeom>
          <a:noFill/>
          <a:ln w="38100">
            <a:noFill/>
            <a:miter lim="800000"/>
            <a:headEnd/>
            <a:tailEnd/>
          </a:ln>
          <a:effectLst>
            <a:outerShdw blurRad="50800" dist="38100" dir="2700000" algn="tl">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993300"/>
                </a:solidFill>
                <a:miter lim="800000"/>
                <a:headEnd/>
                <a:tailEnd/>
              </a14:hiddenLine>
            </a:ext>
          </a:extLst>
        </p:spPr>
      </p:pic>
      <p:sp>
        <p:nvSpPr>
          <p:cNvPr id="121863" name="Line 11"/>
          <p:cNvSpPr>
            <a:spLocks noChangeShapeType="1"/>
          </p:cNvSpPr>
          <p:nvPr/>
        </p:nvSpPr>
        <p:spPr bwMode="auto">
          <a:xfrm flipH="1" flipV="1">
            <a:off x="2514600" y="5181600"/>
            <a:ext cx="914400" cy="152400"/>
          </a:xfrm>
          <a:prstGeom prst="line">
            <a:avLst/>
          </a:prstGeom>
          <a:noFill/>
          <a:ln w="41275">
            <a:solidFill>
              <a:srgbClr val="FFFF66"/>
            </a:solidFill>
            <a:round/>
            <a:headEnd/>
            <a:tailEnd type="triangle" w="med" len="med"/>
          </a:ln>
          <a:effectLst>
            <a:outerShdw dist="40161" dir="20493903" algn="ctr" rotWithShape="0">
              <a:srgbClr val="BC5E00">
                <a:alpha val="50000"/>
              </a:srgbClr>
            </a:outerShdw>
          </a:effectLst>
          <a:extLst>
            <a:ext uri="{909E8E84-426E-40DD-AFC4-6F175D3DCCD1}">
              <a14:hiddenFill xmlns:a14="http://schemas.microsoft.com/office/drawing/2010/main">
                <a:noFill/>
              </a14:hiddenFill>
            </a:ext>
          </a:extLst>
        </p:spPr>
        <p:txBody>
          <a:bodyPr/>
          <a:lstStyle/>
          <a:p>
            <a:endParaRPr lang="en-US"/>
          </a:p>
        </p:txBody>
      </p:sp>
      <p:sp>
        <p:nvSpPr>
          <p:cNvPr id="121864" name="Text Box 12"/>
          <p:cNvSpPr txBox="1">
            <a:spLocks noChangeArrowheads="1"/>
          </p:cNvSpPr>
          <p:nvPr/>
        </p:nvSpPr>
        <p:spPr bwMode="auto">
          <a:xfrm>
            <a:off x="762000" y="6491288"/>
            <a:ext cx="1985963"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40161" dir="20493903" algn="ctr" rotWithShape="0">
                    <a:srgbClr val="BC5E00">
                      <a:alpha val="50000"/>
                    </a:srgbClr>
                  </a:outerShdw>
                </a:effectLst>
              </a14:hiddenEffects>
            </a:ext>
          </a:extLst>
        </p:spPr>
        <p:txBody>
          <a:bodyPr wrap="none">
            <a:spAutoFit/>
          </a:bodyPr>
          <a:lstStyle>
            <a:lvl1pPr>
              <a:defRPr sz="2000" b="1">
                <a:solidFill>
                  <a:schemeClr val="tx2"/>
                </a:solidFill>
                <a:latin typeface="Comic Sans MS" panose="030F0702030302020204" pitchFamily="66" charset="0"/>
                <a:cs typeface="Arial" panose="020B0604020202020204" pitchFamily="34" charset="0"/>
              </a:defRPr>
            </a:lvl1pPr>
            <a:lvl2pPr marL="742950" indent="-285750">
              <a:defRPr sz="2000" b="1">
                <a:solidFill>
                  <a:schemeClr val="tx2"/>
                </a:solidFill>
                <a:latin typeface="Comic Sans MS" panose="030F0702030302020204" pitchFamily="66" charset="0"/>
                <a:cs typeface="Arial" panose="020B0604020202020204" pitchFamily="34" charset="0"/>
              </a:defRPr>
            </a:lvl2pPr>
            <a:lvl3pPr marL="1143000" indent="-228600">
              <a:defRPr sz="2000" b="1">
                <a:solidFill>
                  <a:schemeClr val="tx2"/>
                </a:solidFill>
                <a:latin typeface="Comic Sans MS" panose="030F0702030302020204" pitchFamily="66" charset="0"/>
                <a:cs typeface="Arial" panose="020B0604020202020204" pitchFamily="34" charset="0"/>
              </a:defRPr>
            </a:lvl3pPr>
            <a:lvl4pPr marL="1600200" indent="-228600">
              <a:defRPr sz="2000" b="1">
                <a:solidFill>
                  <a:schemeClr val="tx2"/>
                </a:solidFill>
                <a:latin typeface="Comic Sans MS" panose="030F0702030302020204" pitchFamily="66" charset="0"/>
                <a:cs typeface="Arial" panose="020B0604020202020204" pitchFamily="34" charset="0"/>
              </a:defRPr>
            </a:lvl4pPr>
            <a:lvl5pPr marL="2057400" indent="-228600">
              <a:defRPr sz="2000" b="1">
                <a:solidFill>
                  <a:schemeClr val="tx2"/>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9pPr>
          </a:lstStyle>
          <a:p>
            <a:pPr algn="ctr" eaLnBrk="1" hangingPunct="1"/>
            <a:r>
              <a:rPr lang="en-US" altLang="en-US" sz="1800"/>
              <a:t>First Interstate</a:t>
            </a:r>
          </a:p>
        </p:txBody>
      </p:sp>
    </p:spTree>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Date Placeholder 3"/>
          <p:cNvSpPr>
            <a:spLocks noGrp="1"/>
          </p:cNvSpPr>
          <p:nvPr>
            <p:ph type="dt" sz="quarter" idx="10"/>
          </p:nvPr>
        </p:nvSpPr>
        <p:spPr>
          <a:noFill/>
        </p:spPr>
        <p:txBody>
          <a:bodyPr/>
          <a:lstStyle>
            <a:lvl1pPr>
              <a:defRPr sz="2000" b="1">
                <a:solidFill>
                  <a:schemeClr val="tx2"/>
                </a:solidFill>
                <a:latin typeface="Comic Sans MS" panose="030F0702030302020204" pitchFamily="66" charset="0"/>
                <a:cs typeface="Arial" panose="020B0604020202020204" pitchFamily="34" charset="0"/>
              </a:defRPr>
            </a:lvl1pPr>
            <a:lvl2pPr marL="742950" indent="-285750">
              <a:defRPr sz="2000" b="1">
                <a:solidFill>
                  <a:schemeClr val="tx2"/>
                </a:solidFill>
                <a:latin typeface="Comic Sans MS" panose="030F0702030302020204" pitchFamily="66" charset="0"/>
                <a:cs typeface="Arial" panose="020B0604020202020204" pitchFamily="34" charset="0"/>
              </a:defRPr>
            </a:lvl2pPr>
            <a:lvl3pPr marL="1143000" indent="-228600">
              <a:defRPr sz="2000" b="1">
                <a:solidFill>
                  <a:schemeClr val="tx2"/>
                </a:solidFill>
                <a:latin typeface="Comic Sans MS" panose="030F0702030302020204" pitchFamily="66" charset="0"/>
                <a:cs typeface="Arial" panose="020B0604020202020204" pitchFamily="34" charset="0"/>
              </a:defRPr>
            </a:lvl3pPr>
            <a:lvl4pPr marL="1600200" indent="-228600">
              <a:defRPr sz="2000" b="1">
                <a:solidFill>
                  <a:schemeClr val="tx2"/>
                </a:solidFill>
                <a:latin typeface="Comic Sans MS" panose="030F0702030302020204" pitchFamily="66" charset="0"/>
                <a:cs typeface="Arial" panose="020B0604020202020204" pitchFamily="34" charset="0"/>
              </a:defRPr>
            </a:lvl4pPr>
            <a:lvl5pPr marL="2057400" indent="-228600">
              <a:defRPr sz="2000" b="1">
                <a:solidFill>
                  <a:schemeClr val="tx2"/>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9pPr>
          </a:lstStyle>
          <a:p>
            <a:fld id="{A581AA7A-50CB-4913-805B-EFCE4B0AFCBA}" type="datetime1">
              <a:rPr lang="en-US" altLang="en-US" sz="1200" b="0" smtClean="0">
                <a:solidFill>
                  <a:schemeClr val="accent2"/>
                </a:solidFill>
                <a:latin typeface="Garamond" panose="02020404030301010803" pitchFamily="18" charset="0"/>
              </a:rPr>
              <a:pPr/>
              <a:t>10/4/2019</a:t>
            </a:fld>
            <a:endParaRPr lang="en-US" altLang="en-US" sz="1200" b="0">
              <a:solidFill>
                <a:schemeClr val="accent2"/>
              </a:solidFill>
              <a:latin typeface="Garamond" panose="02020404030301010803" pitchFamily="18" charset="0"/>
            </a:endParaRPr>
          </a:p>
        </p:txBody>
      </p:sp>
      <p:sp>
        <p:nvSpPr>
          <p:cNvPr id="123907" name="Slide Number Placeholder 5"/>
          <p:cNvSpPr>
            <a:spLocks noGrp="1"/>
          </p:cNvSpPr>
          <p:nvPr>
            <p:ph type="sldNum" sz="quarter" idx="12"/>
          </p:nvPr>
        </p:nvSpPr>
        <p:spPr>
          <a:noFill/>
        </p:spPr>
        <p:txBody>
          <a:bodyPr/>
          <a:lstStyle>
            <a:lvl1pPr>
              <a:defRPr sz="2000" b="1">
                <a:solidFill>
                  <a:schemeClr val="tx2"/>
                </a:solidFill>
                <a:latin typeface="Comic Sans MS" panose="030F0702030302020204" pitchFamily="66" charset="0"/>
                <a:cs typeface="Arial" panose="020B0604020202020204" pitchFamily="34" charset="0"/>
              </a:defRPr>
            </a:lvl1pPr>
            <a:lvl2pPr marL="742950" indent="-285750">
              <a:defRPr sz="2000" b="1">
                <a:solidFill>
                  <a:schemeClr val="tx2"/>
                </a:solidFill>
                <a:latin typeface="Comic Sans MS" panose="030F0702030302020204" pitchFamily="66" charset="0"/>
                <a:cs typeface="Arial" panose="020B0604020202020204" pitchFamily="34" charset="0"/>
              </a:defRPr>
            </a:lvl2pPr>
            <a:lvl3pPr marL="1143000" indent="-228600">
              <a:defRPr sz="2000" b="1">
                <a:solidFill>
                  <a:schemeClr val="tx2"/>
                </a:solidFill>
                <a:latin typeface="Comic Sans MS" panose="030F0702030302020204" pitchFamily="66" charset="0"/>
                <a:cs typeface="Arial" panose="020B0604020202020204" pitchFamily="34" charset="0"/>
              </a:defRPr>
            </a:lvl3pPr>
            <a:lvl4pPr marL="1600200" indent="-228600">
              <a:defRPr sz="2000" b="1">
                <a:solidFill>
                  <a:schemeClr val="tx2"/>
                </a:solidFill>
                <a:latin typeface="Comic Sans MS" panose="030F0702030302020204" pitchFamily="66" charset="0"/>
                <a:cs typeface="Arial" panose="020B0604020202020204" pitchFamily="34" charset="0"/>
              </a:defRPr>
            </a:lvl4pPr>
            <a:lvl5pPr marL="2057400" indent="-228600">
              <a:defRPr sz="2000" b="1">
                <a:solidFill>
                  <a:schemeClr val="tx2"/>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9pPr>
          </a:lstStyle>
          <a:p>
            <a:fld id="{4AA5FD54-E230-4118-8B3A-A1E49A54579E}" type="slidenum">
              <a:rPr lang="en-US" altLang="en-US" sz="1200" b="0" smtClean="0">
                <a:solidFill>
                  <a:schemeClr val="accent2"/>
                </a:solidFill>
                <a:latin typeface="Garamond" panose="02020404030301010803" pitchFamily="18" charset="0"/>
              </a:rPr>
              <a:pPr/>
              <a:t>51</a:t>
            </a:fld>
            <a:endParaRPr lang="en-US" altLang="en-US" sz="1200" b="0">
              <a:solidFill>
                <a:schemeClr val="accent2"/>
              </a:solidFill>
              <a:latin typeface="Garamond" panose="02020404030301010803" pitchFamily="18" charset="0"/>
            </a:endParaRPr>
          </a:p>
        </p:txBody>
      </p:sp>
      <p:sp>
        <p:nvSpPr>
          <p:cNvPr id="123908" name="Rectangle 2"/>
          <p:cNvSpPr>
            <a:spLocks noGrp="1" noChangeArrowheads="1"/>
          </p:cNvSpPr>
          <p:nvPr>
            <p:ph type="title"/>
          </p:nvPr>
        </p:nvSpPr>
        <p:spPr>
          <a:xfrm>
            <a:off x="3276600" y="-152400"/>
            <a:ext cx="5410200" cy="914400"/>
          </a:xfrm>
        </p:spPr>
        <p:txBody>
          <a:bodyPr/>
          <a:lstStyle/>
          <a:p>
            <a:pPr eaLnBrk="1" hangingPunct="1"/>
            <a:r>
              <a:rPr lang="en-US" altLang="en-US" sz="3800"/>
              <a:t>Covering Up Fingerprints</a:t>
            </a:r>
          </a:p>
        </p:txBody>
      </p:sp>
      <p:sp>
        <p:nvSpPr>
          <p:cNvPr id="123909" name="Rectangle 3"/>
          <p:cNvSpPr>
            <a:spLocks noGrp="1" noChangeArrowheads="1"/>
          </p:cNvSpPr>
          <p:nvPr>
            <p:ph type="body" idx="1"/>
          </p:nvPr>
        </p:nvSpPr>
        <p:spPr>
          <a:xfrm>
            <a:off x="1676400" y="990600"/>
            <a:ext cx="7467600" cy="2286000"/>
          </a:xfrm>
        </p:spPr>
        <p:txBody>
          <a:bodyPr/>
          <a:lstStyle/>
          <a:p>
            <a:pPr eaLnBrk="1" hangingPunct="1"/>
            <a:r>
              <a:rPr lang="en-US" altLang="en-US"/>
              <a:t>Lightly brush the stalk with a cosmetic brush to blend away the finger print    … or…</a:t>
            </a:r>
          </a:p>
        </p:txBody>
      </p:sp>
      <p:pic>
        <p:nvPicPr>
          <p:cNvPr id="123910" name="Picture 15" descr="Light Brush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124200"/>
            <a:ext cx="2924175" cy="3733800"/>
          </a:xfrm>
          <a:prstGeom prst="rect">
            <a:avLst/>
          </a:prstGeom>
          <a:noFill/>
          <a:ln w="38100">
            <a:noFill/>
            <a:miter lim="800000"/>
            <a:headEnd/>
            <a:tailEnd/>
          </a:ln>
          <a:effectLst>
            <a:outerShdw blurRad="50800" dist="38100" dir="2700000" algn="tl">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993300"/>
                </a:solidFill>
                <a:miter lim="800000"/>
                <a:headEnd/>
                <a:tailEnd/>
              </a14:hiddenLine>
            </a:ext>
          </a:extLst>
        </p:spPr>
      </p:pic>
      <p:pic>
        <p:nvPicPr>
          <p:cNvPr id="123911" name="Picture 17" descr="MVIS 2008 Show 02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29200" y="3124200"/>
            <a:ext cx="2674938" cy="3733800"/>
          </a:xfrm>
          <a:prstGeom prst="rect">
            <a:avLst/>
          </a:prstGeom>
          <a:noFill/>
          <a:ln w="38100">
            <a:noFill/>
            <a:miter lim="800000"/>
            <a:headEnd/>
            <a:tailEnd/>
          </a:ln>
          <a:effectLst>
            <a:outerShdw blurRad="50800" dist="38100" dir="2700000" algn="tl">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993300"/>
                </a:solidFill>
                <a:miter lim="800000"/>
                <a:headEnd/>
                <a:tailEnd/>
              </a14:hiddenLine>
            </a:ext>
          </a:extLst>
        </p:spPr>
      </p:pic>
      <p:pic>
        <p:nvPicPr>
          <p:cNvPr id="123912" name="Picture 18" descr="MVIS 2008 Show 02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71800" y="3124200"/>
            <a:ext cx="2012950" cy="3733800"/>
          </a:xfrm>
          <a:prstGeom prst="rect">
            <a:avLst/>
          </a:prstGeom>
          <a:noFill/>
          <a:ln w="38100">
            <a:noFill/>
            <a:miter lim="800000"/>
            <a:headEnd/>
            <a:tailEnd/>
          </a:ln>
          <a:effectLst>
            <a:outerShdw blurRad="50800" dist="38100" dir="2700000" algn="tl">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993300"/>
                </a:solidFill>
                <a:miter lim="800000"/>
                <a:headEnd/>
                <a:tailEnd/>
              </a14:hiddenLine>
            </a:ext>
          </a:extLst>
        </p:spPr>
      </p:pic>
    </p:spTree>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Date Placeholder 3"/>
          <p:cNvSpPr>
            <a:spLocks noGrp="1"/>
          </p:cNvSpPr>
          <p:nvPr>
            <p:ph type="dt" sz="quarter" idx="10"/>
          </p:nvPr>
        </p:nvSpPr>
        <p:spPr>
          <a:noFill/>
        </p:spPr>
        <p:txBody>
          <a:bodyPr/>
          <a:lstStyle>
            <a:lvl1pPr>
              <a:defRPr sz="2000" b="1">
                <a:solidFill>
                  <a:schemeClr val="tx2"/>
                </a:solidFill>
                <a:latin typeface="Comic Sans MS" panose="030F0702030302020204" pitchFamily="66" charset="0"/>
                <a:cs typeface="Arial" panose="020B0604020202020204" pitchFamily="34" charset="0"/>
              </a:defRPr>
            </a:lvl1pPr>
            <a:lvl2pPr marL="742950" indent="-285750">
              <a:defRPr sz="2000" b="1">
                <a:solidFill>
                  <a:schemeClr val="tx2"/>
                </a:solidFill>
                <a:latin typeface="Comic Sans MS" panose="030F0702030302020204" pitchFamily="66" charset="0"/>
                <a:cs typeface="Arial" panose="020B0604020202020204" pitchFamily="34" charset="0"/>
              </a:defRPr>
            </a:lvl2pPr>
            <a:lvl3pPr marL="1143000" indent="-228600">
              <a:defRPr sz="2000" b="1">
                <a:solidFill>
                  <a:schemeClr val="tx2"/>
                </a:solidFill>
                <a:latin typeface="Comic Sans MS" panose="030F0702030302020204" pitchFamily="66" charset="0"/>
                <a:cs typeface="Arial" panose="020B0604020202020204" pitchFamily="34" charset="0"/>
              </a:defRPr>
            </a:lvl3pPr>
            <a:lvl4pPr marL="1600200" indent="-228600">
              <a:defRPr sz="2000" b="1">
                <a:solidFill>
                  <a:schemeClr val="tx2"/>
                </a:solidFill>
                <a:latin typeface="Comic Sans MS" panose="030F0702030302020204" pitchFamily="66" charset="0"/>
                <a:cs typeface="Arial" panose="020B0604020202020204" pitchFamily="34" charset="0"/>
              </a:defRPr>
            </a:lvl4pPr>
            <a:lvl5pPr marL="2057400" indent="-228600">
              <a:defRPr sz="2000" b="1">
                <a:solidFill>
                  <a:schemeClr val="tx2"/>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9pPr>
          </a:lstStyle>
          <a:p>
            <a:fld id="{2699B875-1E7A-415F-9219-8053E19BAF88}" type="datetime1">
              <a:rPr lang="en-US" altLang="en-US" sz="1200" b="0" smtClean="0">
                <a:solidFill>
                  <a:schemeClr val="accent2"/>
                </a:solidFill>
                <a:latin typeface="Garamond" panose="02020404030301010803" pitchFamily="18" charset="0"/>
              </a:rPr>
              <a:pPr/>
              <a:t>10/4/2019</a:t>
            </a:fld>
            <a:endParaRPr lang="en-US" altLang="en-US" sz="1200" b="0">
              <a:solidFill>
                <a:schemeClr val="accent2"/>
              </a:solidFill>
              <a:latin typeface="Garamond" panose="02020404030301010803" pitchFamily="18" charset="0"/>
            </a:endParaRPr>
          </a:p>
        </p:txBody>
      </p:sp>
      <p:sp>
        <p:nvSpPr>
          <p:cNvPr id="125955" name="Slide Number Placeholder 5"/>
          <p:cNvSpPr>
            <a:spLocks noGrp="1"/>
          </p:cNvSpPr>
          <p:nvPr>
            <p:ph type="sldNum" sz="quarter" idx="12"/>
          </p:nvPr>
        </p:nvSpPr>
        <p:spPr>
          <a:noFill/>
        </p:spPr>
        <p:txBody>
          <a:bodyPr/>
          <a:lstStyle>
            <a:lvl1pPr>
              <a:defRPr sz="2000" b="1">
                <a:solidFill>
                  <a:schemeClr val="tx2"/>
                </a:solidFill>
                <a:latin typeface="Comic Sans MS" panose="030F0702030302020204" pitchFamily="66" charset="0"/>
                <a:cs typeface="Arial" panose="020B0604020202020204" pitchFamily="34" charset="0"/>
              </a:defRPr>
            </a:lvl1pPr>
            <a:lvl2pPr marL="742950" indent="-285750">
              <a:defRPr sz="2000" b="1">
                <a:solidFill>
                  <a:schemeClr val="tx2"/>
                </a:solidFill>
                <a:latin typeface="Comic Sans MS" panose="030F0702030302020204" pitchFamily="66" charset="0"/>
                <a:cs typeface="Arial" panose="020B0604020202020204" pitchFamily="34" charset="0"/>
              </a:defRPr>
            </a:lvl2pPr>
            <a:lvl3pPr marL="1143000" indent="-228600">
              <a:defRPr sz="2000" b="1">
                <a:solidFill>
                  <a:schemeClr val="tx2"/>
                </a:solidFill>
                <a:latin typeface="Comic Sans MS" panose="030F0702030302020204" pitchFamily="66" charset="0"/>
                <a:cs typeface="Arial" panose="020B0604020202020204" pitchFamily="34" charset="0"/>
              </a:defRPr>
            </a:lvl3pPr>
            <a:lvl4pPr marL="1600200" indent="-228600">
              <a:defRPr sz="2000" b="1">
                <a:solidFill>
                  <a:schemeClr val="tx2"/>
                </a:solidFill>
                <a:latin typeface="Comic Sans MS" panose="030F0702030302020204" pitchFamily="66" charset="0"/>
                <a:cs typeface="Arial" panose="020B0604020202020204" pitchFamily="34" charset="0"/>
              </a:defRPr>
            </a:lvl4pPr>
            <a:lvl5pPr marL="2057400" indent="-228600">
              <a:defRPr sz="2000" b="1">
                <a:solidFill>
                  <a:schemeClr val="tx2"/>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9pPr>
          </a:lstStyle>
          <a:p>
            <a:fld id="{242E3A57-78B0-41E7-8E70-8AEBFFA48A26}" type="slidenum">
              <a:rPr lang="en-US" altLang="en-US" sz="1200" b="0" smtClean="0">
                <a:solidFill>
                  <a:schemeClr val="accent2"/>
                </a:solidFill>
                <a:latin typeface="Garamond" panose="02020404030301010803" pitchFamily="18" charset="0"/>
              </a:rPr>
              <a:pPr/>
              <a:t>52</a:t>
            </a:fld>
            <a:endParaRPr lang="en-US" altLang="en-US" sz="1200" b="0">
              <a:solidFill>
                <a:schemeClr val="accent2"/>
              </a:solidFill>
              <a:latin typeface="Garamond" panose="02020404030301010803" pitchFamily="18" charset="0"/>
            </a:endParaRPr>
          </a:p>
        </p:txBody>
      </p:sp>
      <p:sp>
        <p:nvSpPr>
          <p:cNvPr id="125956" name="Rectangle 2"/>
          <p:cNvSpPr>
            <a:spLocks noGrp="1" noChangeArrowheads="1"/>
          </p:cNvSpPr>
          <p:nvPr>
            <p:ph type="title"/>
          </p:nvPr>
        </p:nvSpPr>
        <p:spPr/>
        <p:txBody>
          <a:bodyPr/>
          <a:lstStyle/>
          <a:p>
            <a:pPr eaLnBrk="1" hangingPunct="1"/>
            <a:r>
              <a:rPr lang="en-US" altLang="en-US" sz="3800"/>
              <a:t>Adding Talcum Powder</a:t>
            </a:r>
          </a:p>
        </p:txBody>
      </p:sp>
      <p:sp>
        <p:nvSpPr>
          <p:cNvPr id="125957" name="Rectangle 3"/>
          <p:cNvSpPr>
            <a:spLocks noGrp="1" noChangeArrowheads="1"/>
          </p:cNvSpPr>
          <p:nvPr>
            <p:ph type="body" idx="1"/>
          </p:nvPr>
        </p:nvSpPr>
        <p:spPr>
          <a:xfrm>
            <a:off x="5029200" y="1905000"/>
            <a:ext cx="3962400" cy="4302125"/>
          </a:xfrm>
        </p:spPr>
        <p:txBody>
          <a:bodyPr/>
          <a:lstStyle/>
          <a:p>
            <a:pPr eaLnBrk="1" hangingPunct="1"/>
            <a:r>
              <a:rPr lang="en-US" altLang="en-US"/>
              <a:t>Or “Replace" the natural bloom on the stalk with a cosmetic brush and a “gentle" touch with talcum powder. </a:t>
            </a:r>
          </a:p>
        </p:txBody>
      </p:sp>
      <p:pic>
        <p:nvPicPr>
          <p:cNvPr id="125958" name="Picture 4" descr="2010 MVIS Iris Show _Steve_Adding_Talcu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1371600"/>
            <a:ext cx="3702050" cy="4935538"/>
          </a:xfrm>
          <a:prstGeom prst="rect">
            <a:avLst/>
          </a:prstGeom>
          <a:noFill/>
          <a:ln w="38100">
            <a:noFill/>
            <a:miter lim="800000"/>
            <a:headEnd/>
            <a:tailEnd/>
          </a:ln>
          <a:effectLst>
            <a:outerShdw blurRad="50800" dist="38100" dir="2700000" algn="tl">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993300"/>
                </a:solidFill>
                <a:miter lim="800000"/>
                <a:headEnd/>
                <a:tailEnd/>
              </a14:hiddenLine>
            </a:ext>
          </a:extLst>
        </p:spPr>
      </p:pic>
    </p:spTree>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Date Placeholder 3"/>
          <p:cNvSpPr>
            <a:spLocks noGrp="1"/>
          </p:cNvSpPr>
          <p:nvPr>
            <p:ph type="dt" sz="quarter" idx="10"/>
          </p:nvPr>
        </p:nvSpPr>
        <p:spPr>
          <a:noFill/>
        </p:spPr>
        <p:txBody>
          <a:bodyPr/>
          <a:lstStyle>
            <a:lvl1pPr>
              <a:defRPr sz="2000" b="1">
                <a:solidFill>
                  <a:schemeClr val="tx2"/>
                </a:solidFill>
                <a:latin typeface="Comic Sans MS" panose="030F0702030302020204" pitchFamily="66" charset="0"/>
                <a:cs typeface="Arial" panose="020B0604020202020204" pitchFamily="34" charset="0"/>
              </a:defRPr>
            </a:lvl1pPr>
            <a:lvl2pPr marL="742950" indent="-285750">
              <a:defRPr sz="2000" b="1">
                <a:solidFill>
                  <a:schemeClr val="tx2"/>
                </a:solidFill>
                <a:latin typeface="Comic Sans MS" panose="030F0702030302020204" pitchFamily="66" charset="0"/>
                <a:cs typeface="Arial" panose="020B0604020202020204" pitchFamily="34" charset="0"/>
              </a:defRPr>
            </a:lvl2pPr>
            <a:lvl3pPr marL="1143000" indent="-228600">
              <a:defRPr sz="2000" b="1">
                <a:solidFill>
                  <a:schemeClr val="tx2"/>
                </a:solidFill>
                <a:latin typeface="Comic Sans MS" panose="030F0702030302020204" pitchFamily="66" charset="0"/>
                <a:cs typeface="Arial" panose="020B0604020202020204" pitchFamily="34" charset="0"/>
              </a:defRPr>
            </a:lvl3pPr>
            <a:lvl4pPr marL="1600200" indent="-228600">
              <a:defRPr sz="2000" b="1">
                <a:solidFill>
                  <a:schemeClr val="tx2"/>
                </a:solidFill>
                <a:latin typeface="Comic Sans MS" panose="030F0702030302020204" pitchFamily="66" charset="0"/>
                <a:cs typeface="Arial" panose="020B0604020202020204" pitchFamily="34" charset="0"/>
              </a:defRPr>
            </a:lvl4pPr>
            <a:lvl5pPr marL="2057400" indent="-228600">
              <a:defRPr sz="2000" b="1">
                <a:solidFill>
                  <a:schemeClr val="tx2"/>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9pPr>
          </a:lstStyle>
          <a:p>
            <a:fld id="{E6498050-E4B2-4461-A59F-25F81871977E}" type="datetime1">
              <a:rPr lang="en-US" altLang="en-US" sz="1200" b="0" smtClean="0">
                <a:solidFill>
                  <a:schemeClr val="accent2"/>
                </a:solidFill>
                <a:latin typeface="Garamond" panose="02020404030301010803" pitchFamily="18" charset="0"/>
              </a:rPr>
              <a:pPr/>
              <a:t>10/4/2019</a:t>
            </a:fld>
            <a:endParaRPr lang="en-US" altLang="en-US" sz="1200" b="0">
              <a:solidFill>
                <a:schemeClr val="accent2"/>
              </a:solidFill>
              <a:latin typeface="Garamond" panose="02020404030301010803" pitchFamily="18" charset="0"/>
            </a:endParaRPr>
          </a:p>
        </p:txBody>
      </p:sp>
      <p:sp>
        <p:nvSpPr>
          <p:cNvPr id="128003" name="Slide Number Placeholder 5"/>
          <p:cNvSpPr>
            <a:spLocks noGrp="1"/>
          </p:cNvSpPr>
          <p:nvPr>
            <p:ph type="sldNum" sz="quarter" idx="12"/>
          </p:nvPr>
        </p:nvSpPr>
        <p:spPr>
          <a:noFill/>
        </p:spPr>
        <p:txBody>
          <a:bodyPr/>
          <a:lstStyle>
            <a:lvl1pPr>
              <a:defRPr sz="2000" b="1">
                <a:solidFill>
                  <a:schemeClr val="tx2"/>
                </a:solidFill>
                <a:latin typeface="Comic Sans MS" panose="030F0702030302020204" pitchFamily="66" charset="0"/>
                <a:cs typeface="Arial" panose="020B0604020202020204" pitchFamily="34" charset="0"/>
              </a:defRPr>
            </a:lvl1pPr>
            <a:lvl2pPr marL="742950" indent="-285750">
              <a:defRPr sz="2000" b="1">
                <a:solidFill>
                  <a:schemeClr val="tx2"/>
                </a:solidFill>
                <a:latin typeface="Comic Sans MS" panose="030F0702030302020204" pitchFamily="66" charset="0"/>
                <a:cs typeface="Arial" panose="020B0604020202020204" pitchFamily="34" charset="0"/>
              </a:defRPr>
            </a:lvl2pPr>
            <a:lvl3pPr marL="1143000" indent="-228600">
              <a:defRPr sz="2000" b="1">
                <a:solidFill>
                  <a:schemeClr val="tx2"/>
                </a:solidFill>
                <a:latin typeface="Comic Sans MS" panose="030F0702030302020204" pitchFamily="66" charset="0"/>
                <a:cs typeface="Arial" panose="020B0604020202020204" pitchFamily="34" charset="0"/>
              </a:defRPr>
            </a:lvl3pPr>
            <a:lvl4pPr marL="1600200" indent="-228600">
              <a:defRPr sz="2000" b="1">
                <a:solidFill>
                  <a:schemeClr val="tx2"/>
                </a:solidFill>
                <a:latin typeface="Comic Sans MS" panose="030F0702030302020204" pitchFamily="66" charset="0"/>
                <a:cs typeface="Arial" panose="020B0604020202020204" pitchFamily="34" charset="0"/>
              </a:defRPr>
            </a:lvl4pPr>
            <a:lvl5pPr marL="2057400" indent="-228600">
              <a:defRPr sz="2000" b="1">
                <a:solidFill>
                  <a:schemeClr val="tx2"/>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9pPr>
          </a:lstStyle>
          <a:p>
            <a:fld id="{B5850B87-F860-4725-9AC2-C4B05128747A}" type="slidenum">
              <a:rPr lang="en-US" altLang="en-US" sz="1200" b="0" smtClean="0">
                <a:solidFill>
                  <a:schemeClr val="accent2"/>
                </a:solidFill>
                <a:latin typeface="Garamond" panose="02020404030301010803" pitchFamily="18" charset="0"/>
              </a:rPr>
              <a:pPr/>
              <a:t>53</a:t>
            </a:fld>
            <a:endParaRPr lang="en-US" altLang="en-US" sz="1200" b="0">
              <a:solidFill>
                <a:schemeClr val="accent2"/>
              </a:solidFill>
              <a:latin typeface="Garamond" panose="02020404030301010803" pitchFamily="18" charset="0"/>
            </a:endParaRPr>
          </a:p>
        </p:txBody>
      </p:sp>
      <p:sp>
        <p:nvSpPr>
          <p:cNvPr id="128004" name="Rectangle 2"/>
          <p:cNvSpPr>
            <a:spLocks noGrp="1" noChangeArrowheads="1"/>
          </p:cNvSpPr>
          <p:nvPr>
            <p:ph type="title"/>
          </p:nvPr>
        </p:nvSpPr>
        <p:spPr>
          <a:xfrm>
            <a:off x="3276600" y="0"/>
            <a:ext cx="5410200" cy="1322388"/>
          </a:xfrm>
        </p:spPr>
        <p:txBody>
          <a:bodyPr/>
          <a:lstStyle/>
          <a:p>
            <a:pPr eaLnBrk="1" hangingPunct="1"/>
            <a:r>
              <a:rPr lang="en-US" altLang="en-US"/>
              <a:t>Q-Tips</a:t>
            </a:r>
          </a:p>
        </p:txBody>
      </p:sp>
      <p:sp>
        <p:nvSpPr>
          <p:cNvPr id="128005" name="Rectangle 3"/>
          <p:cNvSpPr>
            <a:spLocks noGrp="1" noChangeArrowheads="1"/>
          </p:cNvSpPr>
          <p:nvPr>
            <p:ph type="body" idx="1"/>
          </p:nvPr>
        </p:nvSpPr>
        <p:spPr>
          <a:xfrm>
            <a:off x="3352800" y="1066800"/>
            <a:ext cx="5791200" cy="5105400"/>
          </a:xfrm>
        </p:spPr>
        <p:txBody>
          <a:bodyPr/>
          <a:lstStyle/>
          <a:p>
            <a:pPr eaLnBrk="1" hangingPunct="1"/>
            <a:r>
              <a:rPr lang="en-US" altLang="en-US"/>
              <a:t>The Q-Tips are dipped in the water to aid in the removal of foreign matter from the open flowers.  Remove bugs such as aphids, spiders, dirt, spider webs, and pollen. </a:t>
            </a:r>
          </a:p>
          <a:p>
            <a:pPr eaLnBrk="1" hangingPunct="1"/>
            <a:endParaRPr lang="en-US" altLang="en-US"/>
          </a:p>
          <a:p>
            <a:pPr eaLnBrk="1" hangingPunct="1">
              <a:buFont typeface="Wingdings" panose="05000000000000000000" pitchFamily="2" charset="2"/>
              <a:buNone/>
            </a:pPr>
            <a:r>
              <a:rPr lang="en-US" altLang="en-US" sz="1800" i="1">
                <a:solidFill>
                  <a:schemeClr val="accent2"/>
                </a:solidFill>
              </a:rPr>
              <a:t>                           A judge will remove an iris from the </a:t>
            </a:r>
          </a:p>
          <a:p>
            <a:pPr eaLnBrk="1" hangingPunct="1">
              <a:buFont typeface="Wingdings" panose="05000000000000000000" pitchFamily="2" charset="2"/>
              <a:buNone/>
            </a:pPr>
            <a:r>
              <a:rPr lang="en-US" altLang="en-US" sz="1800" i="1">
                <a:solidFill>
                  <a:schemeClr val="accent2"/>
                </a:solidFill>
              </a:rPr>
              <a:t>                          display tables if it has too many </a:t>
            </a:r>
          </a:p>
          <a:p>
            <a:pPr eaLnBrk="1" hangingPunct="1">
              <a:buFont typeface="Wingdings" panose="05000000000000000000" pitchFamily="2" charset="2"/>
              <a:buNone/>
            </a:pPr>
            <a:r>
              <a:rPr lang="en-US" altLang="en-US" sz="1800" i="1">
                <a:solidFill>
                  <a:schemeClr val="accent2"/>
                </a:solidFill>
              </a:rPr>
              <a:t>                          bugs.</a:t>
            </a:r>
          </a:p>
          <a:p>
            <a:pPr eaLnBrk="1" hangingPunct="1"/>
            <a:endParaRPr lang="en-US" altLang="en-US" i="1">
              <a:solidFill>
                <a:schemeClr val="accent2"/>
              </a:solidFill>
            </a:endParaRPr>
          </a:p>
        </p:txBody>
      </p:sp>
      <p:pic>
        <p:nvPicPr>
          <p:cNvPr id="128006" name="Picture 10" descr="Baby Prince Dus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04800"/>
            <a:ext cx="3713163" cy="2992438"/>
          </a:xfrm>
          <a:prstGeom prst="rect">
            <a:avLst/>
          </a:prstGeom>
          <a:noFill/>
          <a:ln w="38100">
            <a:noFill/>
            <a:miter lim="800000"/>
            <a:headEnd/>
            <a:tailEnd/>
          </a:ln>
          <a:effectLst>
            <a:outerShdw blurRad="50800" dist="38100" dir="2700000" algn="tl" rotWithShape="0">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993300"/>
                </a:solidFill>
                <a:miter lim="800000"/>
                <a:headEnd/>
                <a:tailEnd/>
              </a14:hiddenLine>
            </a:ext>
          </a:extLst>
        </p:spPr>
      </p:pic>
      <p:sp>
        <p:nvSpPr>
          <p:cNvPr id="128007" name="Text Box 11"/>
          <p:cNvSpPr txBox="1">
            <a:spLocks noChangeArrowheads="1"/>
          </p:cNvSpPr>
          <p:nvPr/>
        </p:nvSpPr>
        <p:spPr bwMode="auto">
          <a:xfrm>
            <a:off x="990600" y="-198438"/>
            <a:ext cx="1749425" cy="3968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40161" dir="20493903" algn="ctr" rotWithShape="0">
                    <a:srgbClr val="BC5E00">
                      <a:alpha val="50000"/>
                    </a:srgbClr>
                  </a:outerShdw>
                </a:effectLst>
              </a14:hiddenEffects>
            </a:ext>
          </a:extLst>
        </p:spPr>
        <p:txBody>
          <a:bodyPr wrap="none">
            <a:spAutoFit/>
          </a:bodyPr>
          <a:lstStyle>
            <a:lvl1pPr>
              <a:defRPr sz="2000" b="1">
                <a:solidFill>
                  <a:schemeClr val="tx2"/>
                </a:solidFill>
                <a:latin typeface="Comic Sans MS" panose="030F0702030302020204" pitchFamily="66" charset="0"/>
                <a:cs typeface="Arial" panose="020B0604020202020204" pitchFamily="34" charset="0"/>
              </a:defRPr>
            </a:lvl1pPr>
            <a:lvl2pPr marL="742950" indent="-285750">
              <a:defRPr sz="2000" b="1">
                <a:solidFill>
                  <a:schemeClr val="tx2"/>
                </a:solidFill>
                <a:latin typeface="Comic Sans MS" panose="030F0702030302020204" pitchFamily="66" charset="0"/>
                <a:cs typeface="Arial" panose="020B0604020202020204" pitchFamily="34" charset="0"/>
              </a:defRPr>
            </a:lvl2pPr>
            <a:lvl3pPr marL="1143000" indent="-228600">
              <a:defRPr sz="2000" b="1">
                <a:solidFill>
                  <a:schemeClr val="tx2"/>
                </a:solidFill>
                <a:latin typeface="Comic Sans MS" panose="030F0702030302020204" pitchFamily="66" charset="0"/>
                <a:cs typeface="Arial" panose="020B0604020202020204" pitchFamily="34" charset="0"/>
              </a:defRPr>
            </a:lvl3pPr>
            <a:lvl4pPr marL="1600200" indent="-228600">
              <a:defRPr sz="2000" b="1">
                <a:solidFill>
                  <a:schemeClr val="tx2"/>
                </a:solidFill>
                <a:latin typeface="Comic Sans MS" panose="030F0702030302020204" pitchFamily="66" charset="0"/>
                <a:cs typeface="Arial" panose="020B0604020202020204" pitchFamily="34" charset="0"/>
              </a:defRPr>
            </a:lvl4pPr>
            <a:lvl5pPr marL="2057400" indent="-228600">
              <a:defRPr sz="2000" b="1">
                <a:solidFill>
                  <a:schemeClr val="tx2"/>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9pPr>
          </a:lstStyle>
          <a:p>
            <a:pPr algn="ctr" eaLnBrk="1" hangingPunct="1"/>
            <a:r>
              <a:rPr lang="en-US" altLang="en-US">
                <a:solidFill>
                  <a:schemeClr val="bg1"/>
                </a:solidFill>
              </a:rPr>
              <a:t>Remove Dust</a:t>
            </a:r>
          </a:p>
        </p:txBody>
      </p:sp>
      <p:pic>
        <p:nvPicPr>
          <p:cNvPr id="128008" name="Picture 13" descr="Aphids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971800"/>
            <a:ext cx="4872038" cy="3654425"/>
          </a:xfrm>
          <a:prstGeom prst="rect">
            <a:avLst/>
          </a:prstGeom>
          <a:noFill/>
          <a:ln w="38100">
            <a:noFill/>
            <a:miter lim="800000"/>
            <a:headEnd/>
            <a:tailEnd/>
          </a:ln>
          <a:effectLst>
            <a:outerShdw blurRad="50800" dist="38100" dir="2700000" algn="tl">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CC3300"/>
                </a:solidFill>
                <a:miter lim="800000"/>
                <a:headEnd/>
                <a:tailEnd/>
              </a14:hiddenLine>
            </a:ext>
          </a:extLst>
        </p:spPr>
      </p:pic>
      <p:pic>
        <p:nvPicPr>
          <p:cNvPr id="128009" name="Picture 14" descr="Bug Swazi Dame 2011_04_0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67400" y="4876800"/>
            <a:ext cx="2819400" cy="1871663"/>
          </a:xfrm>
          <a:prstGeom prst="rect">
            <a:avLst/>
          </a:prstGeom>
          <a:noFill/>
          <a:ln w="38100">
            <a:noFill/>
            <a:miter lim="800000"/>
            <a:headEnd/>
            <a:tailEnd/>
          </a:ln>
          <a:effectLst>
            <a:outerShdw blurRad="50800" dist="38100" dir="2700000" algn="tl">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993300"/>
                </a:solidFill>
                <a:miter lim="800000"/>
                <a:headEnd/>
                <a:tailEnd/>
              </a14:hiddenLine>
            </a:ext>
          </a:extLst>
        </p:spPr>
      </p:pic>
    </p:spTree>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Date Placeholder 3"/>
          <p:cNvSpPr>
            <a:spLocks noGrp="1"/>
          </p:cNvSpPr>
          <p:nvPr>
            <p:ph type="dt" sz="quarter" idx="10"/>
          </p:nvPr>
        </p:nvSpPr>
        <p:spPr>
          <a:noFill/>
        </p:spPr>
        <p:txBody>
          <a:bodyPr/>
          <a:lstStyle>
            <a:lvl1pPr>
              <a:defRPr sz="2000" b="1">
                <a:solidFill>
                  <a:schemeClr val="tx2"/>
                </a:solidFill>
                <a:latin typeface="Comic Sans MS" panose="030F0702030302020204" pitchFamily="66" charset="0"/>
                <a:cs typeface="Arial" panose="020B0604020202020204" pitchFamily="34" charset="0"/>
              </a:defRPr>
            </a:lvl1pPr>
            <a:lvl2pPr marL="742950" indent="-285750">
              <a:defRPr sz="2000" b="1">
                <a:solidFill>
                  <a:schemeClr val="tx2"/>
                </a:solidFill>
                <a:latin typeface="Comic Sans MS" panose="030F0702030302020204" pitchFamily="66" charset="0"/>
                <a:cs typeface="Arial" panose="020B0604020202020204" pitchFamily="34" charset="0"/>
              </a:defRPr>
            </a:lvl2pPr>
            <a:lvl3pPr marL="1143000" indent="-228600">
              <a:defRPr sz="2000" b="1">
                <a:solidFill>
                  <a:schemeClr val="tx2"/>
                </a:solidFill>
                <a:latin typeface="Comic Sans MS" panose="030F0702030302020204" pitchFamily="66" charset="0"/>
                <a:cs typeface="Arial" panose="020B0604020202020204" pitchFamily="34" charset="0"/>
              </a:defRPr>
            </a:lvl3pPr>
            <a:lvl4pPr marL="1600200" indent="-228600">
              <a:defRPr sz="2000" b="1">
                <a:solidFill>
                  <a:schemeClr val="tx2"/>
                </a:solidFill>
                <a:latin typeface="Comic Sans MS" panose="030F0702030302020204" pitchFamily="66" charset="0"/>
                <a:cs typeface="Arial" panose="020B0604020202020204" pitchFamily="34" charset="0"/>
              </a:defRPr>
            </a:lvl4pPr>
            <a:lvl5pPr marL="2057400" indent="-228600">
              <a:defRPr sz="2000" b="1">
                <a:solidFill>
                  <a:schemeClr val="tx2"/>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9pPr>
          </a:lstStyle>
          <a:p>
            <a:fld id="{34F6B5A4-84BD-40DE-8BFB-F66C9C1C8BBD}" type="datetime1">
              <a:rPr lang="en-US" altLang="en-US" sz="1200" b="0" smtClean="0">
                <a:solidFill>
                  <a:schemeClr val="accent2"/>
                </a:solidFill>
                <a:latin typeface="Garamond" panose="02020404030301010803" pitchFamily="18" charset="0"/>
              </a:rPr>
              <a:pPr/>
              <a:t>10/4/2019</a:t>
            </a:fld>
            <a:endParaRPr lang="en-US" altLang="en-US" sz="1200" b="0">
              <a:solidFill>
                <a:schemeClr val="accent2"/>
              </a:solidFill>
              <a:latin typeface="Garamond" panose="02020404030301010803" pitchFamily="18" charset="0"/>
            </a:endParaRPr>
          </a:p>
        </p:txBody>
      </p:sp>
      <p:sp>
        <p:nvSpPr>
          <p:cNvPr id="130051" name="Slide Number Placeholder 5"/>
          <p:cNvSpPr>
            <a:spLocks noGrp="1"/>
          </p:cNvSpPr>
          <p:nvPr>
            <p:ph type="sldNum" sz="quarter" idx="12"/>
          </p:nvPr>
        </p:nvSpPr>
        <p:spPr>
          <a:noFill/>
        </p:spPr>
        <p:txBody>
          <a:bodyPr/>
          <a:lstStyle>
            <a:lvl1pPr>
              <a:defRPr sz="2000" b="1">
                <a:solidFill>
                  <a:schemeClr val="tx2"/>
                </a:solidFill>
                <a:latin typeface="Comic Sans MS" panose="030F0702030302020204" pitchFamily="66" charset="0"/>
                <a:cs typeface="Arial" panose="020B0604020202020204" pitchFamily="34" charset="0"/>
              </a:defRPr>
            </a:lvl1pPr>
            <a:lvl2pPr marL="742950" indent="-285750">
              <a:defRPr sz="2000" b="1">
                <a:solidFill>
                  <a:schemeClr val="tx2"/>
                </a:solidFill>
                <a:latin typeface="Comic Sans MS" panose="030F0702030302020204" pitchFamily="66" charset="0"/>
                <a:cs typeface="Arial" panose="020B0604020202020204" pitchFamily="34" charset="0"/>
              </a:defRPr>
            </a:lvl2pPr>
            <a:lvl3pPr marL="1143000" indent="-228600">
              <a:defRPr sz="2000" b="1">
                <a:solidFill>
                  <a:schemeClr val="tx2"/>
                </a:solidFill>
                <a:latin typeface="Comic Sans MS" panose="030F0702030302020204" pitchFamily="66" charset="0"/>
                <a:cs typeface="Arial" panose="020B0604020202020204" pitchFamily="34" charset="0"/>
              </a:defRPr>
            </a:lvl3pPr>
            <a:lvl4pPr marL="1600200" indent="-228600">
              <a:defRPr sz="2000" b="1">
                <a:solidFill>
                  <a:schemeClr val="tx2"/>
                </a:solidFill>
                <a:latin typeface="Comic Sans MS" panose="030F0702030302020204" pitchFamily="66" charset="0"/>
                <a:cs typeface="Arial" panose="020B0604020202020204" pitchFamily="34" charset="0"/>
              </a:defRPr>
            </a:lvl4pPr>
            <a:lvl5pPr marL="2057400" indent="-228600">
              <a:defRPr sz="2000" b="1">
                <a:solidFill>
                  <a:schemeClr val="tx2"/>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9pPr>
          </a:lstStyle>
          <a:p>
            <a:fld id="{000ACFE6-3CC5-4C0F-8622-B40AFABAA990}" type="slidenum">
              <a:rPr lang="en-US" altLang="en-US" sz="1200" b="0" smtClean="0">
                <a:solidFill>
                  <a:schemeClr val="accent2"/>
                </a:solidFill>
                <a:latin typeface="Garamond" panose="02020404030301010803" pitchFamily="18" charset="0"/>
              </a:rPr>
              <a:pPr/>
              <a:t>54</a:t>
            </a:fld>
            <a:endParaRPr lang="en-US" altLang="en-US" sz="1200" b="0">
              <a:solidFill>
                <a:schemeClr val="accent2"/>
              </a:solidFill>
              <a:latin typeface="Garamond" panose="02020404030301010803" pitchFamily="18" charset="0"/>
            </a:endParaRPr>
          </a:p>
        </p:txBody>
      </p:sp>
      <p:sp>
        <p:nvSpPr>
          <p:cNvPr id="130052" name="Rectangle 2"/>
          <p:cNvSpPr>
            <a:spLocks noGrp="1" noChangeArrowheads="1"/>
          </p:cNvSpPr>
          <p:nvPr>
            <p:ph type="title"/>
          </p:nvPr>
        </p:nvSpPr>
        <p:spPr/>
        <p:txBody>
          <a:bodyPr/>
          <a:lstStyle/>
          <a:p>
            <a:pPr eaLnBrk="1" hangingPunct="1"/>
            <a:r>
              <a:rPr lang="en-US" altLang="en-US"/>
              <a:t>Manicure Scissors</a:t>
            </a:r>
          </a:p>
        </p:txBody>
      </p:sp>
      <p:sp>
        <p:nvSpPr>
          <p:cNvPr id="130053" name="Rectangle 3"/>
          <p:cNvSpPr>
            <a:spLocks noGrp="1" noChangeArrowheads="1"/>
          </p:cNvSpPr>
          <p:nvPr>
            <p:ph type="body" idx="1"/>
          </p:nvPr>
        </p:nvSpPr>
        <p:spPr>
          <a:xfrm>
            <a:off x="4419600" y="1295400"/>
            <a:ext cx="4572000" cy="4911725"/>
          </a:xfrm>
        </p:spPr>
        <p:txBody>
          <a:bodyPr/>
          <a:lstStyle/>
          <a:p>
            <a:pPr eaLnBrk="1" hangingPunct="1"/>
            <a:r>
              <a:rPr lang="en-US" altLang="en-US"/>
              <a:t>The manicure scissors can remove up to 1/4" foliage which has been damaged by leaf spot or insect grazing. </a:t>
            </a:r>
          </a:p>
          <a:p>
            <a:pPr eaLnBrk="1" hangingPunct="1"/>
            <a:r>
              <a:rPr lang="en-US" altLang="en-US"/>
              <a:t>Trimming should follow the natural contour of the leaf.</a:t>
            </a:r>
          </a:p>
          <a:p>
            <a:pPr eaLnBrk="1" hangingPunct="1"/>
            <a:r>
              <a:rPr lang="en-US" altLang="en-US"/>
              <a:t>The spent terminal blooms and brown sheaths at the base of the flowers can be neatly trimmed away if necessary. </a:t>
            </a:r>
          </a:p>
        </p:txBody>
      </p:sp>
      <p:pic>
        <p:nvPicPr>
          <p:cNvPr id="130054" name="Picture 4" descr="Deja Blue and Thats All Folks 2007_04_1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1447800"/>
            <a:ext cx="2840038" cy="4495800"/>
          </a:xfrm>
          <a:prstGeom prst="rect">
            <a:avLst/>
          </a:prstGeom>
          <a:noFill/>
          <a:ln w="38100">
            <a:noFill/>
            <a:miter lim="800000"/>
            <a:headEnd/>
            <a:tailEnd/>
          </a:ln>
          <a:effectLst>
            <a:outerShdw blurRad="50800" dist="38100" dir="2700000" algn="tl">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993300"/>
                </a:solidFill>
                <a:miter lim="800000"/>
                <a:headEnd/>
                <a:tailEnd/>
              </a14:hiddenLine>
            </a:ext>
          </a:extLst>
        </p:spPr>
      </p:pic>
      <p:sp>
        <p:nvSpPr>
          <p:cNvPr id="130055" name="Arc 5"/>
          <p:cNvSpPr>
            <a:spLocks/>
          </p:cNvSpPr>
          <p:nvPr/>
        </p:nvSpPr>
        <p:spPr bwMode="auto">
          <a:xfrm rot="518763" flipH="1">
            <a:off x="2057400" y="3352800"/>
            <a:ext cx="304800" cy="750888"/>
          </a:xfrm>
          <a:custGeom>
            <a:avLst/>
            <a:gdLst>
              <a:gd name="T0" fmla="*/ 731774 w 21600"/>
              <a:gd name="T1" fmla="*/ 0 h 21285"/>
              <a:gd name="T2" fmla="*/ 4301067 w 21600"/>
              <a:gd name="T3" fmla="*/ 26489678 h 21285"/>
              <a:gd name="T4" fmla="*/ 0 w 21600"/>
              <a:gd name="T5" fmla="*/ 26489678 h 21285"/>
              <a:gd name="T6" fmla="*/ 0 60000 65536"/>
              <a:gd name="T7" fmla="*/ 0 60000 65536"/>
              <a:gd name="T8" fmla="*/ 0 60000 65536"/>
            </a:gdLst>
            <a:ahLst/>
            <a:cxnLst>
              <a:cxn ang="T6">
                <a:pos x="T0" y="T1"/>
              </a:cxn>
              <a:cxn ang="T7">
                <a:pos x="T2" y="T3"/>
              </a:cxn>
              <a:cxn ang="T8">
                <a:pos x="T4" y="T5"/>
              </a:cxn>
            </a:cxnLst>
            <a:rect l="0" t="0" r="r" b="b"/>
            <a:pathLst>
              <a:path w="21600" h="21285" fill="none" extrusionOk="0">
                <a:moveTo>
                  <a:pt x="3675" y="-1"/>
                </a:moveTo>
                <a:cubicBezTo>
                  <a:pt x="14033" y="1788"/>
                  <a:pt x="21600" y="10773"/>
                  <a:pt x="21600" y="21285"/>
                </a:cubicBezTo>
              </a:path>
              <a:path w="21600" h="21285" stroke="0" extrusionOk="0">
                <a:moveTo>
                  <a:pt x="3675" y="-1"/>
                </a:moveTo>
                <a:cubicBezTo>
                  <a:pt x="14033" y="1788"/>
                  <a:pt x="21600" y="10773"/>
                  <a:pt x="21600" y="21285"/>
                </a:cubicBezTo>
                <a:lnTo>
                  <a:pt x="0" y="21285"/>
                </a:lnTo>
                <a:lnTo>
                  <a:pt x="3675" y="-1"/>
                </a:lnTo>
                <a:close/>
              </a:path>
            </a:pathLst>
          </a:custGeom>
          <a:noFill/>
          <a:ln w="38100">
            <a:solidFill>
              <a:srgbClr val="FFFF66"/>
            </a:solidFill>
            <a:prstDash val="sysDot"/>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30056" name="Text Box 6"/>
          <p:cNvSpPr txBox="1">
            <a:spLocks noChangeArrowheads="1"/>
          </p:cNvSpPr>
          <p:nvPr/>
        </p:nvSpPr>
        <p:spPr bwMode="auto">
          <a:xfrm>
            <a:off x="1524000" y="6034088"/>
            <a:ext cx="4953000" cy="823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40161" dir="20493903" algn="ctr" rotWithShape="0">
                    <a:srgbClr val="BC5E00">
                      <a:alpha val="50000"/>
                    </a:srgbClr>
                  </a:outerShdw>
                </a:effectLst>
              </a14:hiddenEffects>
            </a:ext>
          </a:extLst>
        </p:spPr>
        <p:txBody>
          <a:bodyPr>
            <a:spAutoFit/>
          </a:bodyPr>
          <a:lstStyle>
            <a:lvl1pPr>
              <a:defRPr sz="2000" b="1">
                <a:solidFill>
                  <a:schemeClr val="tx2"/>
                </a:solidFill>
                <a:latin typeface="Comic Sans MS" panose="030F0702030302020204" pitchFamily="66" charset="0"/>
                <a:cs typeface="Arial" panose="020B0604020202020204" pitchFamily="34" charset="0"/>
              </a:defRPr>
            </a:lvl1pPr>
            <a:lvl2pPr marL="742950" indent="-285750">
              <a:defRPr sz="2000" b="1">
                <a:solidFill>
                  <a:schemeClr val="tx2"/>
                </a:solidFill>
                <a:latin typeface="Comic Sans MS" panose="030F0702030302020204" pitchFamily="66" charset="0"/>
                <a:cs typeface="Arial" panose="020B0604020202020204" pitchFamily="34" charset="0"/>
              </a:defRPr>
            </a:lvl2pPr>
            <a:lvl3pPr marL="1143000" indent="-228600">
              <a:defRPr sz="2000" b="1">
                <a:solidFill>
                  <a:schemeClr val="tx2"/>
                </a:solidFill>
                <a:latin typeface="Comic Sans MS" panose="030F0702030302020204" pitchFamily="66" charset="0"/>
                <a:cs typeface="Arial" panose="020B0604020202020204" pitchFamily="34" charset="0"/>
              </a:defRPr>
            </a:lvl3pPr>
            <a:lvl4pPr marL="1600200" indent="-228600">
              <a:defRPr sz="2000" b="1">
                <a:solidFill>
                  <a:schemeClr val="tx2"/>
                </a:solidFill>
                <a:latin typeface="Comic Sans MS" panose="030F0702030302020204" pitchFamily="66" charset="0"/>
                <a:cs typeface="Arial" panose="020B0604020202020204" pitchFamily="34" charset="0"/>
              </a:defRPr>
            </a:lvl4pPr>
            <a:lvl5pPr marL="2057400" indent="-228600">
              <a:defRPr sz="2000" b="1">
                <a:solidFill>
                  <a:schemeClr val="tx2"/>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9pPr>
          </a:lstStyle>
          <a:p>
            <a:pPr eaLnBrk="1" hangingPunct="1"/>
            <a:r>
              <a:rPr lang="en-US" altLang="en-US"/>
              <a:t>2007 Best In Show</a:t>
            </a:r>
          </a:p>
          <a:p>
            <a:pPr eaLnBrk="1" hangingPunct="1"/>
            <a:r>
              <a:rPr lang="en-US" altLang="en-US" i="1"/>
              <a:t>Note the trimmed foliage</a:t>
            </a:r>
            <a:r>
              <a:rPr lang="en-US" altLang="en-US" sz="2800"/>
              <a:t> </a:t>
            </a:r>
          </a:p>
        </p:txBody>
      </p:sp>
    </p:spTree>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Date Placeholder 3"/>
          <p:cNvSpPr>
            <a:spLocks noGrp="1"/>
          </p:cNvSpPr>
          <p:nvPr>
            <p:ph type="dt" sz="quarter" idx="10"/>
          </p:nvPr>
        </p:nvSpPr>
        <p:spPr>
          <a:noFill/>
        </p:spPr>
        <p:txBody>
          <a:bodyPr/>
          <a:lstStyle>
            <a:lvl1pPr>
              <a:defRPr sz="2000" b="1">
                <a:solidFill>
                  <a:schemeClr val="tx2"/>
                </a:solidFill>
                <a:latin typeface="Comic Sans MS" panose="030F0702030302020204" pitchFamily="66" charset="0"/>
                <a:cs typeface="Arial" panose="020B0604020202020204" pitchFamily="34" charset="0"/>
              </a:defRPr>
            </a:lvl1pPr>
            <a:lvl2pPr marL="742950" indent="-285750">
              <a:defRPr sz="2000" b="1">
                <a:solidFill>
                  <a:schemeClr val="tx2"/>
                </a:solidFill>
                <a:latin typeface="Comic Sans MS" panose="030F0702030302020204" pitchFamily="66" charset="0"/>
                <a:cs typeface="Arial" panose="020B0604020202020204" pitchFamily="34" charset="0"/>
              </a:defRPr>
            </a:lvl2pPr>
            <a:lvl3pPr marL="1143000" indent="-228600">
              <a:defRPr sz="2000" b="1">
                <a:solidFill>
                  <a:schemeClr val="tx2"/>
                </a:solidFill>
                <a:latin typeface="Comic Sans MS" panose="030F0702030302020204" pitchFamily="66" charset="0"/>
                <a:cs typeface="Arial" panose="020B0604020202020204" pitchFamily="34" charset="0"/>
              </a:defRPr>
            </a:lvl3pPr>
            <a:lvl4pPr marL="1600200" indent="-228600">
              <a:defRPr sz="2000" b="1">
                <a:solidFill>
                  <a:schemeClr val="tx2"/>
                </a:solidFill>
                <a:latin typeface="Comic Sans MS" panose="030F0702030302020204" pitchFamily="66" charset="0"/>
                <a:cs typeface="Arial" panose="020B0604020202020204" pitchFamily="34" charset="0"/>
              </a:defRPr>
            </a:lvl4pPr>
            <a:lvl5pPr marL="2057400" indent="-228600">
              <a:defRPr sz="2000" b="1">
                <a:solidFill>
                  <a:schemeClr val="tx2"/>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9pPr>
          </a:lstStyle>
          <a:p>
            <a:fld id="{5A4BA928-9B5A-45DD-8CA6-8245C980440E}" type="datetime1">
              <a:rPr lang="en-US" altLang="en-US" sz="1200" b="0" smtClean="0">
                <a:solidFill>
                  <a:schemeClr val="accent2"/>
                </a:solidFill>
                <a:latin typeface="Garamond" panose="02020404030301010803" pitchFamily="18" charset="0"/>
              </a:rPr>
              <a:pPr/>
              <a:t>10/4/2019</a:t>
            </a:fld>
            <a:endParaRPr lang="en-US" altLang="en-US" sz="1200" b="0">
              <a:solidFill>
                <a:schemeClr val="accent2"/>
              </a:solidFill>
              <a:latin typeface="Garamond" panose="02020404030301010803" pitchFamily="18" charset="0"/>
            </a:endParaRPr>
          </a:p>
        </p:txBody>
      </p:sp>
      <p:sp>
        <p:nvSpPr>
          <p:cNvPr id="132099" name="Slide Number Placeholder 5"/>
          <p:cNvSpPr>
            <a:spLocks noGrp="1"/>
          </p:cNvSpPr>
          <p:nvPr>
            <p:ph type="sldNum" sz="quarter" idx="12"/>
          </p:nvPr>
        </p:nvSpPr>
        <p:spPr>
          <a:noFill/>
        </p:spPr>
        <p:txBody>
          <a:bodyPr/>
          <a:lstStyle>
            <a:lvl1pPr>
              <a:defRPr sz="2000" b="1">
                <a:solidFill>
                  <a:schemeClr val="tx2"/>
                </a:solidFill>
                <a:latin typeface="Comic Sans MS" panose="030F0702030302020204" pitchFamily="66" charset="0"/>
                <a:cs typeface="Arial" panose="020B0604020202020204" pitchFamily="34" charset="0"/>
              </a:defRPr>
            </a:lvl1pPr>
            <a:lvl2pPr marL="742950" indent="-285750">
              <a:defRPr sz="2000" b="1">
                <a:solidFill>
                  <a:schemeClr val="tx2"/>
                </a:solidFill>
                <a:latin typeface="Comic Sans MS" panose="030F0702030302020204" pitchFamily="66" charset="0"/>
                <a:cs typeface="Arial" panose="020B0604020202020204" pitchFamily="34" charset="0"/>
              </a:defRPr>
            </a:lvl2pPr>
            <a:lvl3pPr marL="1143000" indent="-228600">
              <a:defRPr sz="2000" b="1">
                <a:solidFill>
                  <a:schemeClr val="tx2"/>
                </a:solidFill>
                <a:latin typeface="Comic Sans MS" panose="030F0702030302020204" pitchFamily="66" charset="0"/>
                <a:cs typeface="Arial" panose="020B0604020202020204" pitchFamily="34" charset="0"/>
              </a:defRPr>
            </a:lvl3pPr>
            <a:lvl4pPr marL="1600200" indent="-228600">
              <a:defRPr sz="2000" b="1">
                <a:solidFill>
                  <a:schemeClr val="tx2"/>
                </a:solidFill>
                <a:latin typeface="Comic Sans MS" panose="030F0702030302020204" pitchFamily="66" charset="0"/>
                <a:cs typeface="Arial" panose="020B0604020202020204" pitchFamily="34" charset="0"/>
              </a:defRPr>
            </a:lvl4pPr>
            <a:lvl5pPr marL="2057400" indent="-228600">
              <a:defRPr sz="2000" b="1">
                <a:solidFill>
                  <a:schemeClr val="tx2"/>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9pPr>
          </a:lstStyle>
          <a:p>
            <a:fld id="{9BA06E2D-B8D4-43F8-8D8E-E7D39F720BCB}" type="slidenum">
              <a:rPr lang="en-US" altLang="en-US" sz="1200" b="0" smtClean="0">
                <a:solidFill>
                  <a:schemeClr val="accent2"/>
                </a:solidFill>
                <a:latin typeface="Garamond" panose="02020404030301010803" pitchFamily="18" charset="0"/>
              </a:rPr>
              <a:pPr/>
              <a:t>55</a:t>
            </a:fld>
            <a:endParaRPr lang="en-US" altLang="en-US" sz="1200" b="0">
              <a:solidFill>
                <a:schemeClr val="accent2"/>
              </a:solidFill>
              <a:latin typeface="Garamond" panose="02020404030301010803" pitchFamily="18" charset="0"/>
            </a:endParaRPr>
          </a:p>
        </p:txBody>
      </p:sp>
      <p:sp>
        <p:nvSpPr>
          <p:cNvPr id="132100" name="Rectangle 2"/>
          <p:cNvSpPr>
            <a:spLocks noGrp="1" noChangeArrowheads="1"/>
          </p:cNvSpPr>
          <p:nvPr>
            <p:ph type="title"/>
          </p:nvPr>
        </p:nvSpPr>
        <p:spPr>
          <a:xfrm>
            <a:off x="4495800" y="277813"/>
            <a:ext cx="4191000" cy="1322387"/>
          </a:xfrm>
        </p:spPr>
        <p:txBody>
          <a:bodyPr/>
          <a:lstStyle/>
          <a:p>
            <a:pPr eaLnBrk="1" hangingPunct="1"/>
            <a:r>
              <a:rPr lang="en-US" altLang="en-US" sz="3800"/>
              <a:t>Improper Leaf Cutting</a:t>
            </a:r>
          </a:p>
        </p:txBody>
      </p:sp>
      <p:sp>
        <p:nvSpPr>
          <p:cNvPr id="132101" name="Rectangle 3"/>
          <p:cNvSpPr>
            <a:spLocks noGrp="1" noChangeArrowheads="1"/>
          </p:cNvSpPr>
          <p:nvPr>
            <p:ph type="body" idx="1"/>
          </p:nvPr>
        </p:nvSpPr>
        <p:spPr>
          <a:xfrm>
            <a:off x="4876800" y="1905000"/>
            <a:ext cx="4114800" cy="4302125"/>
          </a:xfrm>
        </p:spPr>
        <p:txBody>
          <a:bodyPr/>
          <a:lstStyle/>
          <a:p>
            <a:pPr eaLnBrk="1" hangingPunct="1"/>
            <a:r>
              <a:rPr lang="en-US" altLang="en-US"/>
              <a:t>If you must trim a leaf, follow the natural contours</a:t>
            </a:r>
          </a:p>
          <a:p>
            <a:pPr eaLnBrk="1" hangingPunct="1"/>
            <a:r>
              <a:rPr lang="en-US" altLang="en-US"/>
              <a:t>This leaf was trimmed.  However, the cuts had angles.</a:t>
            </a:r>
          </a:p>
          <a:p>
            <a:pPr eaLnBrk="1" hangingPunct="1"/>
            <a:r>
              <a:rPr lang="en-US" altLang="en-US"/>
              <a:t>The judges also thought the tag didn’t represent the best side.</a:t>
            </a:r>
          </a:p>
        </p:txBody>
      </p:sp>
      <p:pic>
        <p:nvPicPr>
          <p:cNvPr id="132102" name="Picture 4" descr="Wintry Sky 2010_04_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0"/>
            <a:ext cx="4078288" cy="6704013"/>
          </a:xfrm>
          <a:prstGeom prst="rect">
            <a:avLst/>
          </a:prstGeom>
          <a:noFill/>
          <a:ln>
            <a:noFill/>
          </a:ln>
          <a:effectLst>
            <a:outerShdw blurRad="50800" dist="38100" dir="2700000" algn="tl">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2103" name="Line 5"/>
          <p:cNvSpPr>
            <a:spLocks noChangeShapeType="1"/>
          </p:cNvSpPr>
          <p:nvPr/>
        </p:nvSpPr>
        <p:spPr bwMode="auto">
          <a:xfrm flipV="1">
            <a:off x="1981200" y="3810000"/>
            <a:ext cx="228600" cy="304800"/>
          </a:xfrm>
          <a:prstGeom prst="line">
            <a:avLst/>
          </a:prstGeom>
          <a:noFill/>
          <a:ln w="57150">
            <a:solidFill>
              <a:srgbClr val="FFFF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32104" name="Line 6"/>
          <p:cNvSpPr>
            <a:spLocks noChangeShapeType="1"/>
          </p:cNvSpPr>
          <p:nvPr/>
        </p:nvSpPr>
        <p:spPr bwMode="auto">
          <a:xfrm flipV="1">
            <a:off x="2209800" y="3581400"/>
            <a:ext cx="457200" cy="228600"/>
          </a:xfrm>
          <a:prstGeom prst="line">
            <a:avLst/>
          </a:prstGeom>
          <a:noFill/>
          <a:ln w="57150">
            <a:solidFill>
              <a:srgbClr val="FFFF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32105" name="Line 7"/>
          <p:cNvSpPr>
            <a:spLocks noChangeShapeType="1"/>
          </p:cNvSpPr>
          <p:nvPr/>
        </p:nvSpPr>
        <p:spPr bwMode="auto">
          <a:xfrm flipV="1">
            <a:off x="2667000" y="3581400"/>
            <a:ext cx="152400" cy="0"/>
          </a:xfrm>
          <a:prstGeom prst="line">
            <a:avLst/>
          </a:prstGeom>
          <a:noFill/>
          <a:ln w="57150">
            <a:solidFill>
              <a:srgbClr val="FFFF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Tree>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Date Placeholder 3"/>
          <p:cNvSpPr>
            <a:spLocks noGrp="1"/>
          </p:cNvSpPr>
          <p:nvPr>
            <p:ph type="dt" sz="quarter" idx="10"/>
          </p:nvPr>
        </p:nvSpPr>
        <p:spPr>
          <a:noFill/>
        </p:spPr>
        <p:txBody>
          <a:bodyPr/>
          <a:lstStyle>
            <a:lvl1pPr>
              <a:defRPr sz="2000" b="1">
                <a:solidFill>
                  <a:schemeClr val="tx2"/>
                </a:solidFill>
                <a:latin typeface="Comic Sans MS" panose="030F0702030302020204" pitchFamily="66" charset="0"/>
                <a:cs typeface="Arial" panose="020B0604020202020204" pitchFamily="34" charset="0"/>
              </a:defRPr>
            </a:lvl1pPr>
            <a:lvl2pPr marL="742950" indent="-285750">
              <a:defRPr sz="2000" b="1">
                <a:solidFill>
                  <a:schemeClr val="tx2"/>
                </a:solidFill>
                <a:latin typeface="Comic Sans MS" panose="030F0702030302020204" pitchFamily="66" charset="0"/>
                <a:cs typeface="Arial" panose="020B0604020202020204" pitchFamily="34" charset="0"/>
              </a:defRPr>
            </a:lvl2pPr>
            <a:lvl3pPr marL="1143000" indent="-228600">
              <a:defRPr sz="2000" b="1">
                <a:solidFill>
                  <a:schemeClr val="tx2"/>
                </a:solidFill>
                <a:latin typeface="Comic Sans MS" panose="030F0702030302020204" pitchFamily="66" charset="0"/>
                <a:cs typeface="Arial" panose="020B0604020202020204" pitchFamily="34" charset="0"/>
              </a:defRPr>
            </a:lvl3pPr>
            <a:lvl4pPr marL="1600200" indent="-228600">
              <a:defRPr sz="2000" b="1">
                <a:solidFill>
                  <a:schemeClr val="tx2"/>
                </a:solidFill>
                <a:latin typeface="Comic Sans MS" panose="030F0702030302020204" pitchFamily="66" charset="0"/>
                <a:cs typeface="Arial" panose="020B0604020202020204" pitchFamily="34" charset="0"/>
              </a:defRPr>
            </a:lvl4pPr>
            <a:lvl5pPr marL="2057400" indent="-228600">
              <a:defRPr sz="2000" b="1">
                <a:solidFill>
                  <a:schemeClr val="tx2"/>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9pPr>
          </a:lstStyle>
          <a:p>
            <a:fld id="{D96EDE55-55A3-4E48-81DA-5812DDEDC522}" type="datetime1">
              <a:rPr lang="en-US" altLang="en-US" sz="1200" b="0" smtClean="0">
                <a:solidFill>
                  <a:schemeClr val="accent2"/>
                </a:solidFill>
                <a:latin typeface="Garamond" panose="02020404030301010803" pitchFamily="18" charset="0"/>
              </a:rPr>
              <a:pPr/>
              <a:t>10/4/2019</a:t>
            </a:fld>
            <a:endParaRPr lang="en-US" altLang="en-US" sz="1200" b="0">
              <a:solidFill>
                <a:schemeClr val="accent2"/>
              </a:solidFill>
              <a:latin typeface="Garamond" panose="02020404030301010803" pitchFamily="18" charset="0"/>
            </a:endParaRPr>
          </a:p>
        </p:txBody>
      </p:sp>
      <p:sp>
        <p:nvSpPr>
          <p:cNvPr id="134147" name="Slide Number Placeholder 5"/>
          <p:cNvSpPr>
            <a:spLocks noGrp="1"/>
          </p:cNvSpPr>
          <p:nvPr>
            <p:ph type="sldNum" sz="quarter" idx="12"/>
          </p:nvPr>
        </p:nvSpPr>
        <p:spPr>
          <a:noFill/>
        </p:spPr>
        <p:txBody>
          <a:bodyPr/>
          <a:lstStyle>
            <a:lvl1pPr>
              <a:defRPr sz="2000" b="1">
                <a:solidFill>
                  <a:schemeClr val="tx2"/>
                </a:solidFill>
                <a:latin typeface="Comic Sans MS" panose="030F0702030302020204" pitchFamily="66" charset="0"/>
                <a:cs typeface="Arial" panose="020B0604020202020204" pitchFamily="34" charset="0"/>
              </a:defRPr>
            </a:lvl1pPr>
            <a:lvl2pPr marL="742950" indent="-285750">
              <a:defRPr sz="2000" b="1">
                <a:solidFill>
                  <a:schemeClr val="tx2"/>
                </a:solidFill>
                <a:latin typeface="Comic Sans MS" panose="030F0702030302020204" pitchFamily="66" charset="0"/>
                <a:cs typeface="Arial" panose="020B0604020202020204" pitchFamily="34" charset="0"/>
              </a:defRPr>
            </a:lvl2pPr>
            <a:lvl3pPr marL="1143000" indent="-228600">
              <a:defRPr sz="2000" b="1">
                <a:solidFill>
                  <a:schemeClr val="tx2"/>
                </a:solidFill>
                <a:latin typeface="Comic Sans MS" panose="030F0702030302020204" pitchFamily="66" charset="0"/>
                <a:cs typeface="Arial" panose="020B0604020202020204" pitchFamily="34" charset="0"/>
              </a:defRPr>
            </a:lvl3pPr>
            <a:lvl4pPr marL="1600200" indent="-228600">
              <a:defRPr sz="2000" b="1">
                <a:solidFill>
                  <a:schemeClr val="tx2"/>
                </a:solidFill>
                <a:latin typeface="Comic Sans MS" panose="030F0702030302020204" pitchFamily="66" charset="0"/>
                <a:cs typeface="Arial" panose="020B0604020202020204" pitchFamily="34" charset="0"/>
              </a:defRPr>
            </a:lvl4pPr>
            <a:lvl5pPr marL="2057400" indent="-228600">
              <a:defRPr sz="2000" b="1">
                <a:solidFill>
                  <a:schemeClr val="tx2"/>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9pPr>
          </a:lstStyle>
          <a:p>
            <a:fld id="{AF8AEFB7-EDA3-430D-9D4F-45D95362B405}" type="slidenum">
              <a:rPr lang="en-US" altLang="en-US" sz="1200" b="0" smtClean="0">
                <a:solidFill>
                  <a:schemeClr val="accent2"/>
                </a:solidFill>
                <a:latin typeface="Garamond" panose="02020404030301010803" pitchFamily="18" charset="0"/>
              </a:rPr>
              <a:pPr/>
              <a:t>56</a:t>
            </a:fld>
            <a:endParaRPr lang="en-US" altLang="en-US" sz="1200" b="0">
              <a:solidFill>
                <a:schemeClr val="accent2"/>
              </a:solidFill>
              <a:latin typeface="Garamond" panose="02020404030301010803" pitchFamily="18" charset="0"/>
            </a:endParaRPr>
          </a:p>
        </p:txBody>
      </p:sp>
      <p:sp>
        <p:nvSpPr>
          <p:cNvPr id="134148" name="Rectangle 2"/>
          <p:cNvSpPr>
            <a:spLocks noGrp="1" noChangeArrowheads="1"/>
          </p:cNvSpPr>
          <p:nvPr>
            <p:ph type="title"/>
          </p:nvPr>
        </p:nvSpPr>
        <p:spPr>
          <a:xfrm>
            <a:off x="4267200" y="304800"/>
            <a:ext cx="4648200" cy="1322388"/>
          </a:xfrm>
        </p:spPr>
        <p:txBody>
          <a:bodyPr/>
          <a:lstStyle/>
          <a:p>
            <a:pPr eaLnBrk="1" hangingPunct="1"/>
            <a:r>
              <a:rPr lang="en-US" altLang="en-US" sz="3800"/>
              <a:t>Loose Rubberbands</a:t>
            </a:r>
          </a:p>
        </p:txBody>
      </p:sp>
      <p:sp>
        <p:nvSpPr>
          <p:cNvPr id="134149" name="Rectangle 3"/>
          <p:cNvSpPr>
            <a:spLocks noGrp="1" noChangeArrowheads="1"/>
          </p:cNvSpPr>
          <p:nvPr>
            <p:ph type="body" idx="1"/>
          </p:nvPr>
        </p:nvSpPr>
        <p:spPr>
          <a:xfrm>
            <a:off x="4648200" y="1600200"/>
            <a:ext cx="4495800" cy="4953000"/>
          </a:xfrm>
        </p:spPr>
        <p:txBody>
          <a:bodyPr/>
          <a:lstStyle/>
          <a:p>
            <a:pPr eaLnBrk="1" hangingPunct="1"/>
            <a:r>
              <a:rPr lang="en-US" altLang="en-US"/>
              <a:t>The judges will judge the side with the tag as the front.</a:t>
            </a:r>
          </a:p>
          <a:p>
            <a:pPr eaLnBrk="1" hangingPunct="1"/>
            <a:r>
              <a:rPr lang="en-US" altLang="en-US"/>
              <a:t>They will mark off if the front is not the prettiest view of the flower.</a:t>
            </a:r>
          </a:p>
          <a:p>
            <a:pPr eaLnBrk="1" hangingPunct="1"/>
            <a:r>
              <a:rPr lang="en-US" altLang="en-US"/>
              <a:t>It is easy for a loose rubber band to shift to some other side.</a:t>
            </a:r>
          </a:p>
          <a:p>
            <a:pPr eaLnBrk="1" hangingPunct="1"/>
            <a:r>
              <a:rPr lang="en-US" altLang="en-US"/>
              <a:t>Double loop the rubber band for security</a:t>
            </a:r>
          </a:p>
          <a:p>
            <a:pPr eaLnBrk="1" hangingPunct="1"/>
            <a:endParaRPr lang="en-US" altLang="en-US"/>
          </a:p>
        </p:txBody>
      </p:sp>
      <p:pic>
        <p:nvPicPr>
          <p:cNvPr id="134150" name="Picture 4" descr="Show2006_003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8600"/>
            <a:ext cx="3810000" cy="2490788"/>
          </a:xfrm>
          <a:prstGeom prst="rect">
            <a:avLst/>
          </a:prstGeom>
          <a:noFill/>
          <a:ln>
            <a:noFill/>
          </a:ln>
          <a:effectLst>
            <a:outerShdw blurRad="50800" dist="38100" dir="2700000" algn="tl">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4151" name="Picture 5" descr="Show2006_006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590800"/>
            <a:ext cx="3941763" cy="4267200"/>
          </a:xfrm>
          <a:prstGeom prst="rect">
            <a:avLst/>
          </a:prstGeom>
          <a:noFill/>
          <a:ln>
            <a:noFill/>
          </a:ln>
          <a:effectLst>
            <a:outerShdw blurRad="50800" dist="38100" dir="2700000" algn="tl">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4152" name="Text Box 6"/>
          <p:cNvSpPr txBox="1">
            <a:spLocks noChangeArrowheads="1"/>
          </p:cNvSpPr>
          <p:nvPr/>
        </p:nvSpPr>
        <p:spPr bwMode="auto">
          <a:xfrm>
            <a:off x="0" y="6248400"/>
            <a:ext cx="1752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40161" dir="20493903" algn="ctr" rotWithShape="0">
                    <a:srgbClr val="BC5E00">
                      <a:alpha val="50000"/>
                    </a:srgbClr>
                  </a:outerShdw>
                </a:effectLst>
              </a14:hiddenEffects>
            </a:ext>
          </a:extLst>
        </p:spPr>
        <p:txBody>
          <a:bodyPr>
            <a:spAutoFit/>
          </a:bodyPr>
          <a:lstStyle>
            <a:lvl1pPr>
              <a:defRPr sz="2000" b="1">
                <a:solidFill>
                  <a:schemeClr val="tx2"/>
                </a:solidFill>
                <a:latin typeface="Comic Sans MS" panose="030F0702030302020204" pitchFamily="66" charset="0"/>
                <a:cs typeface="Arial" panose="020B0604020202020204" pitchFamily="34" charset="0"/>
              </a:defRPr>
            </a:lvl1pPr>
            <a:lvl2pPr marL="742950" indent="-285750">
              <a:defRPr sz="2000" b="1">
                <a:solidFill>
                  <a:schemeClr val="tx2"/>
                </a:solidFill>
                <a:latin typeface="Comic Sans MS" panose="030F0702030302020204" pitchFamily="66" charset="0"/>
                <a:cs typeface="Arial" panose="020B0604020202020204" pitchFamily="34" charset="0"/>
              </a:defRPr>
            </a:lvl2pPr>
            <a:lvl3pPr marL="1143000" indent="-228600">
              <a:defRPr sz="2000" b="1">
                <a:solidFill>
                  <a:schemeClr val="tx2"/>
                </a:solidFill>
                <a:latin typeface="Comic Sans MS" panose="030F0702030302020204" pitchFamily="66" charset="0"/>
                <a:cs typeface="Arial" panose="020B0604020202020204" pitchFamily="34" charset="0"/>
              </a:defRPr>
            </a:lvl3pPr>
            <a:lvl4pPr marL="1600200" indent="-228600">
              <a:defRPr sz="2000" b="1">
                <a:solidFill>
                  <a:schemeClr val="tx2"/>
                </a:solidFill>
                <a:latin typeface="Comic Sans MS" panose="030F0702030302020204" pitchFamily="66" charset="0"/>
                <a:cs typeface="Arial" panose="020B0604020202020204" pitchFamily="34" charset="0"/>
              </a:defRPr>
            </a:lvl4pPr>
            <a:lvl5pPr marL="2057400" indent="-228600">
              <a:defRPr sz="2000" b="1">
                <a:solidFill>
                  <a:schemeClr val="tx2"/>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9pPr>
          </a:lstStyle>
          <a:p>
            <a:pPr eaLnBrk="1" hangingPunct="1"/>
            <a:r>
              <a:rPr lang="en-US" altLang="en-US" sz="2400">
                <a:solidFill>
                  <a:schemeClr val="tx1"/>
                </a:solidFill>
              </a:rPr>
              <a:t>Just Right</a:t>
            </a:r>
          </a:p>
        </p:txBody>
      </p:sp>
      <p:sp>
        <p:nvSpPr>
          <p:cNvPr id="134153" name="Text Box 7"/>
          <p:cNvSpPr txBox="1">
            <a:spLocks noChangeArrowheads="1"/>
          </p:cNvSpPr>
          <p:nvPr/>
        </p:nvSpPr>
        <p:spPr bwMode="auto">
          <a:xfrm>
            <a:off x="152400" y="0"/>
            <a:ext cx="1752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40161" dir="20493903" algn="ctr" rotWithShape="0">
                    <a:srgbClr val="BC5E00">
                      <a:alpha val="50000"/>
                    </a:srgbClr>
                  </a:outerShdw>
                </a:effectLst>
              </a14:hiddenEffects>
            </a:ext>
          </a:extLst>
        </p:spPr>
        <p:txBody>
          <a:bodyPr>
            <a:spAutoFit/>
          </a:bodyPr>
          <a:lstStyle>
            <a:lvl1pPr>
              <a:defRPr sz="2000" b="1">
                <a:solidFill>
                  <a:schemeClr val="tx2"/>
                </a:solidFill>
                <a:latin typeface="Comic Sans MS" panose="030F0702030302020204" pitchFamily="66" charset="0"/>
                <a:cs typeface="Arial" panose="020B0604020202020204" pitchFamily="34" charset="0"/>
              </a:defRPr>
            </a:lvl1pPr>
            <a:lvl2pPr marL="742950" indent="-285750">
              <a:defRPr sz="2000" b="1">
                <a:solidFill>
                  <a:schemeClr val="tx2"/>
                </a:solidFill>
                <a:latin typeface="Comic Sans MS" panose="030F0702030302020204" pitchFamily="66" charset="0"/>
                <a:cs typeface="Arial" panose="020B0604020202020204" pitchFamily="34" charset="0"/>
              </a:defRPr>
            </a:lvl2pPr>
            <a:lvl3pPr marL="1143000" indent="-228600">
              <a:defRPr sz="2000" b="1">
                <a:solidFill>
                  <a:schemeClr val="tx2"/>
                </a:solidFill>
                <a:latin typeface="Comic Sans MS" panose="030F0702030302020204" pitchFamily="66" charset="0"/>
                <a:cs typeface="Arial" panose="020B0604020202020204" pitchFamily="34" charset="0"/>
              </a:defRPr>
            </a:lvl3pPr>
            <a:lvl4pPr marL="1600200" indent="-228600">
              <a:defRPr sz="2000" b="1">
                <a:solidFill>
                  <a:schemeClr val="tx2"/>
                </a:solidFill>
                <a:latin typeface="Comic Sans MS" panose="030F0702030302020204" pitchFamily="66" charset="0"/>
                <a:cs typeface="Arial" panose="020B0604020202020204" pitchFamily="34" charset="0"/>
              </a:defRPr>
            </a:lvl4pPr>
            <a:lvl5pPr marL="2057400" indent="-228600">
              <a:defRPr sz="2000" b="1">
                <a:solidFill>
                  <a:schemeClr val="tx2"/>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9pPr>
          </a:lstStyle>
          <a:p>
            <a:pPr eaLnBrk="1" hangingPunct="1"/>
            <a:r>
              <a:rPr lang="en-US" altLang="en-US" sz="2400">
                <a:solidFill>
                  <a:schemeClr val="tx1"/>
                </a:solidFill>
              </a:rPr>
              <a:t>Too Loose</a:t>
            </a:r>
          </a:p>
        </p:txBody>
      </p:sp>
      <p:pic>
        <p:nvPicPr>
          <p:cNvPr id="134154" name="Picture 8" descr="Show2006_003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8600"/>
            <a:ext cx="3810000" cy="2490788"/>
          </a:xfrm>
          <a:prstGeom prst="rect">
            <a:avLst/>
          </a:prstGeom>
          <a:noFill/>
          <a:ln w="38100">
            <a:noFill/>
            <a:miter lim="800000"/>
            <a:headEnd/>
            <a:tailEnd/>
          </a:ln>
          <a:effectLst>
            <a:outerShdw blurRad="50800" dist="38100" dir="2700000" algn="tl">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993300"/>
                </a:solidFill>
                <a:miter lim="800000"/>
                <a:headEnd/>
                <a:tailEnd/>
              </a14:hiddenLine>
            </a:ext>
          </a:extLst>
        </p:spPr>
      </p:pic>
      <p:pic>
        <p:nvPicPr>
          <p:cNvPr id="134155" name="Picture 9" descr="Show2006_006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590800"/>
            <a:ext cx="3941763" cy="4267200"/>
          </a:xfrm>
          <a:prstGeom prst="rect">
            <a:avLst/>
          </a:prstGeom>
          <a:noFill/>
          <a:ln w="38100">
            <a:noFill/>
            <a:miter lim="800000"/>
            <a:headEnd/>
            <a:tailEnd/>
          </a:ln>
          <a:effectLst>
            <a:outerShdw blurRad="50800" dist="38100" dir="2700000" algn="tl">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993300"/>
                </a:solidFill>
                <a:miter lim="800000"/>
                <a:headEnd/>
                <a:tailEnd/>
              </a14:hiddenLine>
            </a:ext>
          </a:extLst>
        </p:spPr>
      </p:pic>
    </p:spTree>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Date Placeholder 3"/>
          <p:cNvSpPr>
            <a:spLocks noGrp="1"/>
          </p:cNvSpPr>
          <p:nvPr>
            <p:ph type="dt" sz="quarter" idx="10"/>
          </p:nvPr>
        </p:nvSpPr>
        <p:spPr>
          <a:noFill/>
        </p:spPr>
        <p:txBody>
          <a:bodyPr/>
          <a:lstStyle>
            <a:lvl1pPr>
              <a:defRPr sz="2000" b="1">
                <a:solidFill>
                  <a:schemeClr val="tx2"/>
                </a:solidFill>
                <a:latin typeface="Comic Sans MS" panose="030F0702030302020204" pitchFamily="66" charset="0"/>
                <a:cs typeface="Arial" panose="020B0604020202020204" pitchFamily="34" charset="0"/>
              </a:defRPr>
            </a:lvl1pPr>
            <a:lvl2pPr marL="742950" indent="-285750">
              <a:defRPr sz="2000" b="1">
                <a:solidFill>
                  <a:schemeClr val="tx2"/>
                </a:solidFill>
                <a:latin typeface="Comic Sans MS" panose="030F0702030302020204" pitchFamily="66" charset="0"/>
                <a:cs typeface="Arial" panose="020B0604020202020204" pitchFamily="34" charset="0"/>
              </a:defRPr>
            </a:lvl2pPr>
            <a:lvl3pPr marL="1143000" indent="-228600">
              <a:defRPr sz="2000" b="1">
                <a:solidFill>
                  <a:schemeClr val="tx2"/>
                </a:solidFill>
                <a:latin typeface="Comic Sans MS" panose="030F0702030302020204" pitchFamily="66" charset="0"/>
                <a:cs typeface="Arial" panose="020B0604020202020204" pitchFamily="34" charset="0"/>
              </a:defRPr>
            </a:lvl3pPr>
            <a:lvl4pPr marL="1600200" indent="-228600">
              <a:defRPr sz="2000" b="1">
                <a:solidFill>
                  <a:schemeClr val="tx2"/>
                </a:solidFill>
                <a:latin typeface="Comic Sans MS" panose="030F0702030302020204" pitchFamily="66" charset="0"/>
                <a:cs typeface="Arial" panose="020B0604020202020204" pitchFamily="34" charset="0"/>
              </a:defRPr>
            </a:lvl4pPr>
            <a:lvl5pPr marL="2057400" indent="-228600">
              <a:defRPr sz="2000" b="1">
                <a:solidFill>
                  <a:schemeClr val="tx2"/>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9pPr>
          </a:lstStyle>
          <a:p>
            <a:fld id="{56DE7A61-6FAA-40D9-85C3-607A3B9EB997}" type="datetime1">
              <a:rPr lang="en-US" altLang="en-US" sz="1200" b="0" smtClean="0">
                <a:solidFill>
                  <a:schemeClr val="accent2"/>
                </a:solidFill>
                <a:latin typeface="Garamond" panose="02020404030301010803" pitchFamily="18" charset="0"/>
              </a:rPr>
              <a:pPr/>
              <a:t>10/4/2019</a:t>
            </a:fld>
            <a:endParaRPr lang="en-US" altLang="en-US" sz="1200" b="0">
              <a:solidFill>
                <a:schemeClr val="accent2"/>
              </a:solidFill>
              <a:latin typeface="Garamond" panose="02020404030301010803" pitchFamily="18" charset="0"/>
            </a:endParaRPr>
          </a:p>
        </p:txBody>
      </p:sp>
      <p:sp>
        <p:nvSpPr>
          <p:cNvPr id="136195" name="Slide Number Placeholder 5"/>
          <p:cNvSpPr>
            <a:spLocks noGrp="1"/>
          </p:cNvSpPr>
          <p:nvPr>
            <p:ph type="sldNum" sz="quarter" idx="12"/>
          </p:nvPr>
        </p:nvSpPr>
        <p:spPr>
          <a:noFill/>
        </p:spPr>
        <p:txBody>
          <a:bodyPr/>
          <a:lstStyle>
            <a:lvl1pPr>
              <a:defRPr sz="2000" b="1">
                <a:solidFill>
                  <a:schemeClr val="tx2"/>
                </a:solidFill>
                <a:latin typeface="Comic Sans MS" panose="030F0702030302020204" pitchFamily="66" charset="0"/>
                <a:cs typeface="Arial" panose="020B0604020202020204" pitchFamily="34" charset="0"/>
              </a:defRPr>
            </a:lvl1pPr>
            <a:lvl2pPr marL="742950" indent="-285750">
              <a:defRPr sz="2000" b="1">
                <a:solidFill>
                  <a:schemeClr val="tx2"/>
                </a:solidFill>
                <a:latin typeface="Comic Sans MS" panose="030F0702030302020204" pitchFamily="66" charset="0"/>
                <a:cs typeface="Arial" panose="020B0604020202020204" pitchFamily="34" charset="0"/>
              </a:defRPr>
            </a:lvl2pPr>
            <a:lvl3pPr marL="1143000" indent="-228600">
              <a:defRPr sz="2000" b="1">
                <a:solidFill>
                  <a:schemeClr val="tx2"/>
                </a:solidFill>
                <a:latin typeface="Comic Sans MS" panose="030F0702030302020204" pitchFamily="66" charset="0"/>
                <a:cs typeface="Arial" panose="020B0604020202020204" pitchFamily="34" charset="0"/>
              </a:defRPr>
            </a:lvl3pPr>
            <a:lvl4pPr marL="1600200" indent="-228600">
              <a:defRPr sz="2000" b="1">
                <a:solidFill>
                  <a:schemeClr val="tx2"/>
                </a:solidFill>
                <a:latin typeface="Comic Sans MS" panose="030F0702030302020204" pitchFamily="66" charset="0"/>
                <a:cs typeface="Arial" panose="020B0604020202020204" pitchFamily="34" charset="0"/>
              </a:defRPr>
            </a:lvl4pPr>
            <a:lvl5pPr marL="2057400" indent="-228600">
              <a:defRPr sz="2000" b="1">
                <a:solidFill>
                  <a:schemeClr val="tx2"/>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9pPr>
          </a:lstStyle>
          <a:p>
            <a:fld id="{5D6F61A3-B4EC-48A7-B33E-93021D0DD9E4}" type="slidenum">
              <a:rPr lang="en-US" altLang="en-US" sz="1200" b="0" smtClean="0">
                <a:solidFill>
                  <a:schemeClr val="accent2"/>
                </a:solidFill>
                <a:latin typeface="Garamond" panose="02020404030301010803" pitchFamily="18" charset="0"/>
              </a:rPr>
              <a:pPr/>
              <a:t>57</a:t>
            </a:fld>
            <a:endParaRPr lang="en-US" altLang="en-US" sz="1200" b="0">
              <a:solidFill>
                <a:schemeClr val="accent2"/>
              </a:solidFill>
              <a:latin typeface="Garamond" panose="02020404030301010803" pitchFamily="18" charset="0"/>
            </a:endParaRPr>
          </a:p>
        </p:txBody>
      </p:sp>
      <p:sp>
        <p:nvSpPr>
          <p:cNvPr id="136196" name="Rectangle 2"/>
          <p:cNvSpPr>
            <a:spLocks noGrp="1" noChangeArrowheads="1"/>
          </p:cNvSpPr>
          <p:nvPr>
            <p:ph type="title"/>
          </p:nvPr>
        </p:nvSpPr>
        <p:spPr/>
        <p:txBody>
          <a:bodyPr/>
          <a:lstStyle/>
          <a:p>
            <a:pPr eaLnBrk="1" hangingPunct="1"/>
            <a:r>
              <a:rPr lang="en-US" altLang="en-US" sz="3800"/>
              <a:t>Present Best Side Forward</a:t>
            </a:r>
          </a:p>
        </p:txBody>
      </p:sp>
      <p:sp>
        <p:nvSpPr>
          <p:cNvPr id="136197" name="Rectangle 3"/>
          <p:cNvSpPr>
            <a:spLocks noGrp="1" noChangeArrowheads="1"/>
          </p:cNvSpPr>
          <p:nvPr>
            <p:ph type="body" idx="1"/>
          </p:nvPr>
        </p:nvSpPr>
        <p:spPr>
          <a:xfrm>
            <a:off x="2819400" y="1905000"/>
            <a:ext cx="6172200" cy="4724400"/>
          </a:xfrm>
        </p:spPr>
        <p:txBody>
          <a:bodyPr/>
          <a:lstStyle/>
          <a:p>
            <a:pPr eaLnBrk="1" hangingPunct="1"/>
            <a:r>
              <a:rPr lang="en-US" altLang="en-US"/>
              <a:t>The front is defined by the location of the tag.  It is up to the presenter to properly position the tag.</a:t>
            </a:r>
          </a:p>
          <a:p>
            <a:pPr eaLnBrk="1" hangingPunct="1"/>
            <a:r>
              <a:rPr lang="en-US" altLang="en-US"/>
              <a:t>This iris was presented as if this was the best side. </a:t>
            </a:r>
          </a:p>
          <a:p>
            <a:pPr eaLnBrk="1" hangingPunct="1"/>
            <a:r>
              <a:rPr lang="en-US" altLang="en-US"/>
              <a:t>The lower flower is partially obscured by the leaf.</a:t>
            </a:r>
          </a:p>
          <a:p>
            <a:pPr eaLnBrk="1" hangingPunct="1"/>
            <a:endParaRPr lang="en-US" altLang="en-US"/>
          </a:p>
          <a:p>
            <a:pPr eaLnBrk="1" hangingPunct="1"/>
            <a:endParaRPr lang="en-US" altLang="en-US"/>
          </a:p>
          <a:p>
            <a:pPr eaLnBrk="1" hangingPunct="1">
              <a:buFont typeface="Wingdings" panose="05000000000000000000" pitchFamily="2" charset="2"/>
              <a:buNone/>
            </a:pPr>
            <a:r>
              <a:rPr lang="en-US" altLang="en-US" i="1">
                <a:solidFill>
                  <a:schemeClr val="accent2"/>
                </a:solidFill>
              </a:rPr>
              <a:t>This is a very common error.</a:t>
            </a:r>
          </a:p>
          <a:p>
            <a:pPr eaLnBrk="1" hangingPunct="1"/>
            <a:endParaRPr lang="en-US" altLang="en-US" i="1">
              <a:solidFill>
                <a:schemeClr val="accent2"/>
              </a:solidFill>
            </a:endParaRPr>
          </a:p>
          <a:p>
            <a:pPr eaLnBrk="1" hangingPunct="1"/>
            <a:endParaRPr lang="en-US" altLang="en-US"/>
          </a:p>
        </p:txBody>
      </p:sp>
      <p:pic>
        <p:nvPicPr>
          <p:cNvPr id="136198" name="Picture 4" descr="Show2006_008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447800"/>
            <a:ext cx="2212975" cy="4876800"/>
          </a:xfrm>
          <a:prstGeom prst="rect">
            <a:avLst/>
          </a:prstGeom>
          <a:noFill/>
          <a:ln w="38100">
            <a:noFill/>
            <a:miter lim="800000"/>
            <a:headEnd/>
            <a:tailEnd/>
          </a:ln>
          <a:effectLst>
            <a:outerShdw blurRad="50800" dist="38100" dir="2700000" algn="tl">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993300"/>
                </a:solidFill>
                <a:miter lim="800000"/>
                <a:headEnd/>
                <a:tailEnd/>
              </a14:hiddenLine>
            </a:ext>
          </a:extLst>
        </p:spPr>
      </p:pic>
    </p:spTree>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Date Placeholder 3"/>
          <p:cNvSpPr>
            <a:spLocks noGrp="1"/>
          </p:cNvSpPr>
          <p:nvPr>
            <p:ph type="dt" sz="quarter" idx="10"/>
          </p:nvPr>
        </p:nvSpPr>
        <p:spPr>
          <a:noFill/>
        </p:spPr>
        <p:txBody>
          <a:bodyPr/>
          <a:lstStyle>
            <a:lvl1pPr>
              <a:defRPr sz="2000" b="1">
                <a:solidFill>
                  <a:schemeClr val="tx2"/>
                </a:solidFill>
                <a:latin typeface="Comic Sans MS" panose="030F0702030302020204" pitchFamily="66" charset="0"/>
                <a:cs typeface="Arial" panose="020B0604020202020204" pitchFamily="34" charset="0"/>
              </a:defRPr>
            </a:lvl1pPr>
            <a:lvl2pPr marL="742950" indent="-285750">
              <a:defRPr sz="2000" b="1">
                <a:solidFill>
                  <a:schemeClr val="tx2"/>
                </a:solidFill>
                <a:latin typeface="Comic Sans MS" panose="030F0702030302020204" pitchFamily="66" charset="0"/>
                <a:cs typeface="Arial" panose="020B0604020202020204" pitchFamily="34" charset="0"/>
              </a:defRPr>
            </a:lvl2pPr>
            <a:lvl3pPr marL="1143000" indent="-228600">
              <a:defRPr sz="2000" b="1">
                <a:solidFill>
                  <a:schemeClr val="tx2"/>
                </a:solidFill>
                <a:latin typeface="Comic Sans MS" panose="030F0702030302020204" pitchFamily="66" charset="0"/>
                <a:cs typeface="Arial" panose="020B0604020202020204" pitchFamily="34" charset="0"/>
              </a:defRPr>
            </a:lvl3pPr>
            <a:lvl4pPr marL="1600200" indent="-228600">
              <a:defRPr sz="2000" b="1">
                <a:solidFill>
                  <a:schemeClr val="tx2"/>
                </a:solidFill>
                <a:latin typeface="Comic Sans MS" panose="030F0702030302020204" pitchFamily="66" charset="0"/>
                <a:cs typeface="Arial" panose="020B0604020202020204" pitchFamily="34" charset="0"/>
              </a:defRPr>
            </a:lvl4pPr>
            <a:lvl5pPr marL="2057400" indent="-228600">
              <a:defRPr sz="2000" b="1">
                <a:solidFill>
                  <a:schemeClr val="tx2"/>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9pPr>
          </a:lstStyle>
          <a:p>
            <a:fld id="{6CC3E3C0-AE00-4E47-AB3A-67C4DFA88CEE}" type="datetime1">
              <a:rPr lang="en-US" altLang="en-US" sz="1200" b="0" smtClean="0">
                <a:solidFill>
                  <a:schemeClr val="accent2"/>
                </a:solidFill>
                <a:latin typeface="Garamond" panose="02020404030301010803" pitchFamily="18" charset="0"/>
              </a:rPr>
              <a:pPr/>
              <a:t>10/4/2019</a:t>
            </a:fld>
            <a:endParaRPr lang="en-US" altLang="en-US" sz="1200" b="0">
              <a:solidFill>
                <a:schemeClr val="accent2"/>
              </a:solidFill>
              <a:latin typeface="Garamond" panose="02020404030301010803" pitchFamily="18" charset="0"/>
            </a:endParaRPr>
          </a:p>
        </p:txBody>
      </p:sp>
      <p:sp>
        <p:nvSpPr>
          <p:cNvPr id="138243" name="Slide Number Placeholder 5"/>
          <p:cNvSpPr>
            <a:spLocks noGrp="1"/>
          </p:cNvSpPr>
          <p:nvPr>
            <p:ph type="sldNum" sz="quarter" idx="12"/>
          </p:nvPr>
        </p:nvSpPr>
        <p:spPr>
          <a:noFill/>
        </p:spPr>
        <p:txBody>
          <a:bodyPr/>
          <a:lstStyle>
            <a:lvl1pPr>
              <a:defRPr sz="2000" b="1">
                <a:solidFill>
                  <a:schemeClr val="tx2"/>
                </a:solidFill>
                <a:latin typeface="Comic Sans MS" panose="030F0702030302020204" pitchFamily="66" charset="0"/>
                <a:cs typeface="Arial" panose="020B0604020202020204" pitchFamily="34" charset="0"/>
              </a:defRPr>
            </a:lvl1pPr>
            <a:lvl2pPr marL="742950" indent="-285750">
              <a:defRPr sz="2000" b="1">
                <a:solidFill>
                  <a:schemeClr val="tx2"/>
                </a:solidFill>
                <a:latin typeface="Comic Sans MS" panose="030F0702030302020204" pitchFamily="66" charset="0"/>
                <a:cs typeface="Arial" panose="020B0604020202020204" pitchFamily="34" charset="0"/>
              </a:defRPr>
            </a:lvl2pPr>
            <a:lvl3pPr marL="1143000" indent="-228600">
              <a:defRPr sz="2000" b="1">
                <a:solidFill>
                  <a:schemeClr val="tx2"/>
                </a:solidFill>
                <a:latin typeface="Comic Sans MS" panose="030F0702030302020204" pitchFamily="66" charset="0"/>
                <a:cs typeface="Arial" panose="020B0604020202020204" pitchFamily="34" charset="0"/>
              </a:defRPr>
            </a:lvl3pPr>
            <a:lvl4pPr marL="1600200" indent="-228600">
              <a:defRPr sz="2000" b="1">
                <a:solidFill>
                  <a:schemeClr val="tx2"/>
                </a:solidFill>
                <a:latin typeface="Comic Sans MS" panose="030F0702030302020204" pitchFamily="66" charset="0"/>
                <a:cs typeface="Arial" panose="020B0604020202020204" pitchFamily="34" charset="0"/>
              </a:defRPr>
            </a:lvl4pPr>
            <a:lvl5pPr marL="2057400" indent="-228600">
              <a:defRPr sz="2000" b="1">
                <a:solidFill>
                  <a:schemeClr val="tx2"/>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9pPr>
          </a:lstStyle>
          <a:p>
            <a:fld id="{88EC59B7-B1FA-4336-B351-2C4BA20BCA9A}" type="slidenum">
              <a:rPr lang="en-US" altLang="en-US" sz="1200" b="0" smtClean="0">
                <a:solidFill>
                  <a:schemeClr val="accent2"/>
                </a:solidFill>
                <a:latin typeface="Garamond" panose="02020404030301010803" pitchFamily="18" charset="0"/>
              </a:rPr>
              <a:pPr/>
              <a:t>58</a:t>
            </a:fld>
            <a:endParaRPr lang="en-US" altLang="en-US" sz="1200" b="0">
              <a:solidFill>
                <a:schemeClr val="accent2"/>
              </a:solidFill>
              <a:latin typeface="Garamond" panose="02020404030301010803" pitchFamily="18" charset="0"/>
            </a:endParaRPr>
          </a:p>
        </p:txBody>
      </p:sp>
      <p:sp>
        <p:nvSpPr>
          <p:cNvPr id="138244" name="Rectangle 2"/>
          <p:cNvSpPr>
            <a:spLocks noGrp="1" noChangeArrowheads="1"/>
          </p:cNvSpPr>
          <p:nvPr>
            <p:ph type="title"/>
          </p:nvPr>
        </p:nvSpPr>
        <p:spPr/>
        <p:txBody>
          <a:bodyPr/>
          <a:lstStyle/>
          <a:p>
            <a:pPr eaLnBrk="1" hangingPunct="1"/>
            <a:r>
              <a:rPr lang="en-US" altLang="en-US" sz="3800"/>
              <a:t>Only One Bloom in Socket</a:t>
            </a:r>
          </a:p>
        </p:txBody>
      </p:sp>
      <p:sp>
        <p:nvSpPr>
          <p:cNvPr id="138245" name="Rectangle 3"/>
          <p:cNvSpPr>
            <a:spLocks noGrp="1" noChangeArrowheads="1"/>
          </p:cNvSpPr>
          <p:nvPr>
            <p:ph type="body" idx="1"/>
          </p:nvPr>
        </p:nvSpPr>
        <p:spPr>
          <a:xfrm>
            <a:off x="5105400" y="1905000"/>
            <a:ext cx="3886200" cy="4302125"/>
          </a:xfrm>
        </p:spPr>
        <p:txBody>
          <a:bodyPr/>
          <a:lstStyle/>
          <a:p>
            <a:pPr eaLnBrk="1" hangingPunct="1"/>
            <a:r>
              <a:rPr lang="en-US" altLang="en-US"/>
              <a:t>The judges felt that the second older bloom should be cut off.</a:t>
            </a:r>
          </a:p>
          <a:p>
            <a:pPr eaLnBrk="1" hangingPunct="1"/>
            <a:r>
              <a:rPr lang="en-US" altLang="en-US"/>
              <a:t>It looks too crowded. </a:t>
            </a:r>
          </a:p>
          <a:p>
            <a:pPr eaLnBrk="1" hangingPunct="1">
              <a:buFont typeface="Wingdings" panose="05000000000000000000" pitchFamily="2" charset="2"/>
              <a:buNone/>
            </a:pPr>
            <a:r>
              <a:rPr lang="en-US" altLang="en-US"/>
              <a:t> </a:t>
            </a:r>
          </a:p>
        </p:txBody>
      </p:sp>
      <p:pic>
        <p:nvPicPr>
          <p:cNvPr id="138246" name="Picture 4" descr="Show2006_008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133600"/>
            <a:ext cx="4876800" cy="3865563"/>
          </a:xfrm>
          <a:prstGeom prst="rect">
            <a:avLst/>
          </a:prstGeom>
          <a:noFill/>
          <a:ln w="38100">
            <a:noFill/>
            <a:miter lim="800000"/>
            <a:headEnd/>
            <a:tailEnd/>
          </a:ln>
          <a:effectLst>
            <a:outerShdw blurRad="50800" dist="38100" dir="2700000" algn="tl">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993300"/>
                </a:solidFill>
                <a:miter lim="800000"/>
                <a:headEnd/>
                <a:tailEnd/>
              </a14:hiddenLine>
            </a:ext>
          </a:extLst>
        </p:spPr>
      </p:pic>
    </p:spTree>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Date Placeholder 3"/>
          <p:cNvSpPr>
            <a:spLocks noGrp="1"/>
          </p:cNvSpPr>
          <p:nvPr>
            <p:ph type="dt" sz="quarter" idx="10"/>
          </p:nvPr>
        </p:nvSpPr>
        <p:spPr>
          <a:noFill/>
        </p:spPr>
        <p:txBody>
          <a:bodyPr/>
          <a:lstStyle>
            <a:lvl1pPr>
              <a:defRPr sz="2000" b="1">
                <a:solidFill>
                  <a:schemeClr val="tx2"/>
                </a:solidFill>
                <a:latin typeface="Comic Sans MS" panose="030F0702030302020204" pitchFamily="66" charset="0"/>
                <a:cs typeface="Arial" panose="020B0604020202020204" pitchFamily="34" charset="0"/>
              </a:defRPr>
            </a:lvl1pPr>
            <a:lvl2pPr marL="742950" indent="-285750">
              <a:defRPr sz="2000" b="1">
                <a:solidFill>
                  <a:schemeClr val="tx2"/>
                </a:solidFill>
                <a:latin typeface="Comic Sans MS" panose="030F0702030302020204" pitchFamily="66" charset="0"/>
                <a:cs typeface="Arial" panose="020B0604020202020204" pitchFamily="34" charset="0"/>
              </a:defRPr>
            </a:lvl2pPr>
            <a:lvl3pPr marL="1143000" indent="-228600">
              <a:defRPr sz="2000" b="1">
                <a:solidFill>
                  <a:schemeClr val="tx2"/>
                </a:solidFill>
                <a:latin typeface="Comic Sans MS" panose="030F0702030302020204" pitchFamily="66" charset="0"/>
                <a:cs typeface="Arial" panose="020B0604020202020204" pitchFamily="34" charset="0"/>
              </a:defRPr>
            </a:lvl3pPr>
            <a:lvl4pPr marL="1600200" indent="-228600">
              <a:defRPr sz="2000" b="1">
                <a:solidFill>
                  <a:schemeClr val="tx2"/>
                </a:solidFill>
                <a:latin typeface="Comic Sans MS" panose="030F0702030302020204" pitchFamily="66" charset="0"/>
                <a:cs typeface="Arial" panose="020B0604020202020204" pitchFamily="34" charset="0"/>
              </a:defRPr>
            </a:lvl4pPr>
            <a:lvl5pPr marL="2057400" indent="-228600">
              <a:defRPr sz="2000" b="1">
                <a:solidFill>
                  <a:schemeClr val="tx2"/>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9pPr>
          </a:lstStyle>
          <a:p>
            <a:fld id="{14FB30C0-B2AC-46F4-8A3D-15F64D1ED751}" type="datetime1">
              <a:rPr lang="en-US" altLang="en-US" sz="1200" b="0" smtClean="0">
                <a:solidFill>
                  <a:schemeClr val="accent2"/>
                </a:solidFill>
                <a:latin typeface="Garamond" panose="02020404030301010803" pitchFamily="18" charset="0"/>
              </a:rPr>
              <a:pPr/>
              <a:t>10/4/2019</a:t>
            </a:fld>
            <a:endParaRPr lang="en-US" altLang="en-US" sz="1200" b="0">
              <a:solidFill>
                <a:schemeClr val="accent2"/>
              </a:solidFill>
              <a:latin typeface="Garamond" panose="02020404030301010803" pitchFamily="18" charset="0"/>
            </a:endParaRPr>
          </a:p>
        </p:txBody>
      </p:sp>
      <p:sp>
        <p:nvSpPr>
          <p:cNvPr id="140291" name="Slide Number Placeholder 5"/>
          <p:cNvSpPr>
            <a:spLocks noGrp="1"/>
          </p:cNvSpPr>
          <p:nvPr>
            <p:ph type="sldNum" sz="quarter" idx="12"/>
          </p:nvPr>
        </p:nvSpPr>
        <p:spPr>
          <a:noFill/>
        </p:spPr>
        <p:txBody>
          <a:bodyPr/>
          <a:lstStyle>
            <a:lvl1pPr>
              <a:defRPr sz="2000" b="1">
                <a:solidFill>
                  <a:schemeClr val="tx2"/>
                </a:solidFill>
                <a:latin typeface="Comic Sans MS" panose="030F0702030302020204" pitchFamily="66" charset="0"/>
                <a:cs typeface="Arial" panose="020B0604020202020204" pitchFamily="34" charset="0"/>
              </a:defRPr>
            </a:lvl1pPr>
            <a:lvl2pPr marL="742950" indent="-285750">
              <a:defRPr sz="2000" b="1">
                <a:solidFill>
                  <a:schemeClr val="tx2"/>
                </a:solidFill>
                <a:latin typeface="Comic Sans MS" panose="030F0702030302020204" pitchFamily="66" charset="0"/>
                <a:cs typeface="Arial" panose="020B0604020202020204" pitchFamily="34" charset="0"/>
              </a:defRPr>
            </a:lvl2pPr>
            <a:lvl3pPr marL="1143000" indent="-228600">
              <a:defRPr sz="2000" b="1">
                <a:solidFill>
                  <a:schemeClr val="tx2"/>
                </a:solidFill>
                <a:latin typeface="Comic Sans MS" panose="030F0702030302020204" pitchFamily="66" charset="0"/>
                <a:cs typeface="Arial" panose="020B0604020202020204" pitchFamily="34" charset="0"/>
              </a:defRPr>
            </a:lvl3pPr>
            <a:lvl4pPr marL="1600200" indent="-228600">
              <a:defRPr sz="2000" b="1">
                <a:solidFill>
                  <a:schemeClr val="tx2"/>
                </a:solidFill>
                <a:latin typeface="Comic Sans MS" panose="030F0702030302020204" pitchFamily="66" charset="0"/>
                <a:cs typeface="Arial" panose="020B0604020202020204" pitchFamily="34" charset="0"/>
              </a:defRPr>
            </a:lvl4pPr>
            <a:lvl5pPr marL="2057400" indent="-228600">
              <a:defRPr sz="2000" b="1">
                <a:solidFill>
                  <a:schemeClr val="tx2"/>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9pPr>
          </a:lstStyle>
          <a:p>
            <a:fld id="{E911D5AA-4368-4EA5-8DFF-69FB889987CE}" type="slidenum">
              <a:rPr lang="en-US" altLang="en-US" sz="1200" b="0" smtClean="0">
                <a:solidFill>
                  <a:schemeClr val="accent2"/>
                </a:solidFill>
                <a:latin typeface="Garamond" panose="02020404030301010803" pitchFamily="18" charset="0"/>
              </a:rPr>
              <a:pPr/>
              <a:t>59</a:t>
            </a:fld>
            <a:endParaRPr lang="en-US" altLang="en-US" sz="1200" b="0">
              <a:solidFill>
                <a:schemeClr val="accent2"/>
              </a:solidFill>
              <a:latin typeface="Garamond" panose="02020404030301010803" pitchFamily="18" charset="0"/>
            </a:endParaRPr>
          </a:p>
        </p:txBody>
      </p:sp>
      <p:sp>
        <p:nvSpPr>
          <p:cNvPr id="140292" name="Rectangle 2"/>
          <p:cNvSpPr>
            <a:spLocks noGrp="1" noChangeArrowheads="1"/>
          </p:cNvSpPr>
          <p:nvPr>
            <p:ph type="title"/>
          </p:nvPr>
        </p:nvSpPr>
        <p:spPr/>
        <p:txBody>
          <a:bodyPr/>
          <a:lstStyle/>
          <a:p>
            <a:pPr eaLnBrk="1" hangingPunct="1"/>
            <a:r>
              <a:rPr lang="en-US" altLang="en-US"/>
              <a:t>Too Crowded</a:t>
            </a:r>
          </a:p>
        </p:txBody>
      </p:sp>
      <p:sp>
        <p:nvSpPr>
          <p:cNvPr id="140293" name="Rectangle 3"/>
          <p:cNvSpPr>
            <a:spLocks noGrp="1" noChangeArrowheads="1"/>
          </p:cNvSpPr>
          <p:nvPr>
            <p:ph type="body" idx="1"/>
          </p:nvPr>
        </p:nvSpPr>
        <p:spPr>
          <a:xfrm>
            <a:off x="4648200" y="1905000"/>
            <a:ext cx="4343400" cy="4302125"/>
          </a:xfrm>
        </p:spPr>
        <p:txBody>
          <a:bodyPr/>
          <a:lstStyle/>
          <a:p>
            <a:pPr eaLnBrk="1" hangingPunct="1"/>
            <a:r>
              <a:rPr lang="en-US" altLang="en-US"/>
              <a:t>The bud is crowding the flower.</a:t>
            </a:r>
          </a:p>
        </p:txBody>
      </p:sp>
      <p:pic>
        <p:nvPicPr>
          <p:cNvPr id="140294" name="Picture 4" descr="Apricot Frosty 2007_04_15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752600"/>
            <a:ext cx="3648075" cy="5105400"/>
          </a:xfrm>
          <a:prstGeom prst="rect">
            <a:avLst/>
          </a:prstGeom>
          <a:noFill/>
          <a:ln w="38100">
            <a:noFill/>
            <a:miter lim="800000"/>
            <a:headEnd/>
            <a:tailEnd/>
          </a:ln>
          <a:effectLst>
            <a:outerShdw blurRad="50800" dist="38100" dir="2700000" algn="tl">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993300"/>
                </a:solidFill>
                <a:miter lim="800000"/>
                <a:headEnd/>
                <a:tailEnd/>
              </a14:hiddenLine>
            </a:ext>
          </a:extLst>
        </p:spPr>
      </p:pic>
    </p:spTree>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Date Placeholder 3"/>
          <p:cNvSpPr>
            <a:spLocks noGrp="1"/>
          </p:cNvSpPr>
          <p:nvPr>
            <p:ph type="dt" sz="quarter" idx="10"/>
          </p:nvPr>
        </p:nvSpPr>
        <p:spPr>
          <a:noFill/>
        </p:spPr>
        <p:txBody>
          <a:bodyPr/>
          <a:lstStyle>
            <a:lvl1pPr>
              <a:defRPr sz="2000" b="1">
                <a:solidFill>
                  <a:schemeClr val="tx2"/>
                </a:solidFill>
                <a:latin typeface="Comic Sans MS" panose="030F0702030302020204" pitchFamily="66" charset="0"/>
                <a:cs typeface="Arial" panose="020B0604020202020204" pitchFamily="34" charset="0"/>
              </a:defRPr>
            </a:lvl1pPr>
            <a:lvl2pPr marL="742950" indent="-285750">
              <a:defRPr sz="2000" b="1">
                <a:solidFill>
                  <a:schemeClr val="tx2"/>
                </a:solidFill>
                <a:latin typeface="Comic Sans MS" panose="030F0702030302020204" pitchFamily="66" charset="0"/>
                <a:cs typeface="Arial" panose="020B0604020202020204" pitchFamily="34" charset="0"/>
              </a:defRPr>
            </a:lvl2pPr>
            <a:lvl3pPr marL="1143000" indent="-228600">
              <a:defRPr sz="2000" b="1">
                <a:solidFill>
                  <a:schemeClr val="tx2"/>
                </a:solidFill>
                <a:latin typeface="Comic Sans MS" panose="030F0702030302020204" pitchFamily="66" charset="0"/>
                <a:cs typeface="Arial" panose="020B0604020202020204" pitchFamily="34" charset="0"/>
              </a:defRPr>
            </a:lvl3pPr>
            <a:lvl4pPr marL="1600200" indent="-228600">
              <a:defRPr sz="2000" b="1">
                <a:solidFill>
                  <a:schemeClr val="tx2"/>
                </a:solidFill>
                <a:latin typeface="Comic Sans MS" panose="030F0702030302020204" pitchFamily="66" charset="0"/>
                <a:cs typeface="Arial" panose="020B0604020202020204" pitchFamily="34" charset="0"/>
              </a:defRPr>
            </a:lvl4pPr>
            <a:lvl5pPr marL="2057400" indent="-228600">
              <a:defRPr sz="2000" b="1">
                <a:solidFill>
                  <a:schemeClr val="tx2"/>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9pPr>
          </a:lstStyle>
          <a:p>
            <a:fld id="{372EBE65-9C8D-4210-84D5-A0BFC81EF295}" type="datetime1">
              <a:rPr lang="en-US" altLang="en-US" sz="1200" b="0" smtClean="0">
                <a:solidFill>
                  <a:schemeClr val="accent2"/>
                </a:solidFill>
                <a:latin typeface="Garamond" panose="02020404030301010803" pitchFamily="18" charset="0"/>
              </a:rPr>
              <a:pPr/>
              <a:t>10/4/2019</a:t>
            </a:fld>
            <a:endParaRPr lang="en-US" altLang="en-US" sz="1200" b="0">
              <a:solidFill>
                <a:schemeClr val="accent2"/>
              </a:solidFill>
              <a:latin typeface="Garamond" panose="02020404030301010803" pitchFamily="18" charset="0"/>
            </a:endParaRPr>
          </a:p>
        </p:txBody>
      </p:sp>
      <p:sp>
        <p:nvSpPr>
          <p:cNvPr id="37891" name="Slide Number Placeholder 5"/>
          <p:cNvSpPr>
            <a:spLocks noGrp="1"/>
          </p:cNvSpPr>
          <p:nvPr>
            <p:ph type="sldNum" sz="quarter" idx="12"/>
          </p:nvPr>
        </p:nvSpPr>
        <p:spPr>
          <a:noFill/>
        </p:spPr>
        <p:txBody>
          <a:bodyPr/>
          <a:lstStyle>
            <a:lvl1pPr>
              <a:defRPr sz="2000" b="1">
                <a:solidFill>
                  <a:schemeClr val="tx2"/>
                </a:solidFill>
                <a:latin typeface="Comic Sans MS" panose="030F0702030302020204" pitchFamily="66" charset="0"/>
                <a:cs typeface="Arial" panose="020B0604020202020204" pitchFamily="34" charset="0"/>
              </a:defRPr>
            </a:lvl1pPr>
            <a:lvl2pPr marL="742950" indent="-285750">
              <a:defRPr sz="2000" b="1">
                <a:solidFill>
                  <a:schemeClr val="tx2"/>
                </a:solidFill>
                <a:latin typeface="Comic Sans MS" panose="030F0702030302020204" pitchFamily="66" charset="0"/>
                <a:cs typeface="Arial" panose="020B0604020202020204" pitchFamily="34" charset="0"/>
              </a:defRPr>
            </a:lvl2pPr>
            <a:lvl3pPr marL="1143000" indent="-228600">
              <a:defRPr sz="2000" b="1">
                <a:solidFill>
                  <a:schemeClr val="tx2"/>
                </a:solidFill>
                <a:latin typeface="Comic Sans MS" panose="030F0702030302020204" pitchFamily="66" charset="0"/>
                <a:cs typeface="Arial" panose="020B0604020202020204" pitchFamily="34" charset="0"/>
              </a:defRPr>
            </a:lvl3pPr>
            <a:lvl4pPr marL="1600200" indent="-228600">
              <a:defRPr sz="2000" b="1">
                <a:solidFill>
                  <a:schemeClr val="tx2"/>
                </a:solidFill>
                <a:latin typeface="Comic Sans MS" panose="030F0702030302020204" pitchFamily="66" charset="0"/>
                <a:cs typeface="Arial" panose="020B0604020202020204" pitchFamily="34" charset="0"/>
              </a:defRPr>
            </a:lvl4pPr>
            <a:lvl5pPr marL="2057400" indent="-228600">
              <a:defRPr sz="2000" b="1">
                <a:solidFill>
                  <a:schemeClr val="tx2"/>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9pPr>
          </a:lstStyle>
          <a:p>
            <a:fld id="{5B274F14-4EC6-4FF3-8C8B-8A48C247C041}" type="slidenum">
              <a:rPr lang="en-US" altLang="en-US" sz="1200" b="0" smtClean="0">
                <a:solidFill>
                  <a:schemeClr val="accent2"/>
                </a:solidFill>
                <a:latin typeface="Garamond" panose="02020404030301010803" pitchFamily="18" charset="0"/>
              </a:rPr>
              <a:pPr/>
              <a:t>6</a:t>
            </a:fld>
            <a:endParaRPr lang="en-US" altLang="en-US" sz="1200" b="0">
              <a:solidFill>
                <a:schemeClr val="accent2"/>
              </a:solidFill>
              <a:latin typeface="Garamond" panose="02020404030301010803" pitchFamily="18" charset="0"/>
            </a:endParaRPr>
          </a:p>
        </p:txBody>
      </p:sp>
      <p:sp>
        <p:nvSpPr>
          <p:cNvPr id="37892" name="Rectangle 2"/>
          <p:cNvSpPr>
            <a:spLocks noGrp="1" noChangeArrowheads="1"/>
          </p:cNvSpPr>
          <p:nvPr>
            <p:ph type="title"/>
          </p:nvPr>
        </p:nvSpPr>
        <p:spPr/>
        <p:txBody>
          <a:bodyPr/>
          <a:lstStyle/>
          <a:p>
            <a:pPr eaLnBrk="1" hangingPunct="1"/>
            <a:r>
              <a:rPr lang="en-US" altLang="en-US"/>
              <a:t>Disclaimer (cont)</a:t>
            </a:r>
          </a:p>
        </p:txBody>
      </p:sp>
      <p:sp>
        <p:nvSpPr>
          <p:cNvPr id="37893" name="Rectangle 8"/>
          <p:cNvSpPr>
            <a:spLocks noChangeArrowheads="1"/>
          </p:cNvSpPr>
          <p:nvPr/>
        </p:nvSpPr>
        <p:spPr bwMode="auto">
          <a:xfrm>
            <a:off x="3581400" y="1752600"/>
            <a:ext cx="5562600" cy="3581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lr>
                <a:schemeClr val="accent2"/>
              </a:buClr>
              <a:buSzPct val="65000"/>
              <a:buFont typeface="Wingdings" panose="05000000000000000000" pitchFamily="2" charset="2"/>
              <a:buChar char="n"/>
              <a:defRPr sz="2400" b="1">
                <a:solidFill>
                  <a:srgbClr val="993300"/>
                </a:solidFill>
                <a:latin typeface="Arial" panose="020B0604020202020204" pitchFamily="34" charset="0"/>
                <a:cs typeface="Arial" panose="020B0604020202020204" pitchFamily="34" charset="0"/>
              </a:defRPr>
            </a:lvl1pPr>
            <a:lvl2pPr marL="669925" indent="-325438">
              <a:spcBef>
                <a:spcPct val="20000"/>
              </a:spcBef>
              <a:buClr>
                <a:schemeClr val="accent2"/>
              </a:buClr>
              <a:buFont typeface="Wingdings" panose="05000000000000000000" pitchFamily="2" charset="2"/>
              <a:buChar char="§"/>
              <a:defRPr sz="2400" b="1">
                <a:solidFill>
                  <a:srgbClr val="993300"/>
                </a:solidFill>
                <a:latin typeface="Arial" panose="020B0604020202020204" pitchFamily="34" charset="0"/>
                <a:cs typeface="Arial" panose="020B0604020202020204" pitchFamily="34" charset="0"/>
              </a:defRPr>
            </a:lvl2pPr>
            <a:lvl3pPr marL="1022350" indent="-350838">
              <a:spcBef>
                <a:spcPct val="20000"/>
              </a:spcBef>
              <a:buClr>
                <a:schemeClr val="accent1"/>
              </a:buClr>
              <a:buSzPct val="65000"/>
              <a:buFont typeface="Wingdings" panose="05000000000000000000" pitchFamily="2" charset="2"/>
              <a:buChar char="n"/>
              <a:defRPr sz="2400">
                <a:solidFill>
                  <a:srgbClr val="993300"/>
                </a:solidFill>
                <a:latin typeface="Arial" panose="020B0604020202020204" pitchFamily="34" charset="0"/>
                <a:cs typeface="Arial" panose="020B0604020202020204" pitchFamily="34" charset="0"/>
              </a:defRPr>
            </a:lvl3pPr>
            <a:lvl4pPr marL="1339850" indent="-315913">
              <a:spcBef>
                <a:spcPct val="20000"/>
              </a:spcBef>
              <a:buClr>
                <a:schemeClr val="accent2"/>
              </a:buClr>
              <a:buSzPct val="70000"/>
              <a:buFont typeface="Wingdings" panose="05000000000000000000" pitchFamily="2" charset="2"/>
              <a:buChar char="q"/>
              <a:defRPr sz="2400">
                <a:solidFill>
                  <a:srgbClr val="993300"/>
                </a:solidFill>
                <a:latin typeface="Arial" panose="020B0604020202020204" pitchFamily="34" charset="0"/>
                <a:cs typeface="Arial" panose="020B0604020202020204" pitchFamily="34" charset="0"/>
              </a:defRPr>
            </a:lvl4pPr>
            <a:lvl5pPr marL="1681163" indent="-339725">
              <a:spcBef>
                <a:spcPct val="20000"/>
              </a:spcBef>
              <a:buClr>
                <a:schemeClr val="accent1"/>
              </a:buClr>
              <a:buSzPct val="75000"/>
              <a:buFont typeface="Wingdings" panose="05000000000000000000" pitchFamily="2" charset="2"/>
              <a:buChar char="§"/>
              <a:defRPr sz="2400">
                <a:solidFill>
                  <a:srgbClr val="993300"/>
                </a:solidFill>
                <a:latin typeface="Comic Sans MS" panose="030F0702030302020204" pitchFamily="66" charset="0"/>
                <a:cs typeface="Arial" panose="020B0604020202020204" pitchFamily="34" charset="0"/>
              </a:defRPr>
            </a:lvl5pPr>
            <a:lvl6pPr marL="2138363" indent="-339725" eaLnBrk="0" fontAlgn="base" hangingPunct="0">
              <a:spcBef>
                <a:spcPct val="20000"/>
              </a:spcBef>
              <a:spcAft>
                <a:spcPct val="0"/>
              </a:spcAft>
              <a:buClr>
                <a:schemeClr val="accent1"/>
              </a:buClr>
              <a:buSzPct val="75000"/>
              <a:buFont typeface="Wingdings" panose="05000000000000000000" pitchFamily="2" charset="2"/>
              <a:buChar char="§"/>
              <a:defRPr sz="2400">
                <a:solidFill>
                  <a:srgbClr val="993300"/>
                </a:solidFill>
                <a:latin typeface="Comic Sans MS" panose="030F0702030302020204" pitchFamily="66" charset="0"/>
                <a:cs typeface="Arial" panose="020B0604020202020204" pitchFamily="34" charset="0"/>
              </a:defRPr>
            </a:lvl6pPr>
            <a:lvl7pPr marL="2595563" indent="-339725" eaLnBrk="0" fontAlgn="base" hangingPunct="0">
              <a:spcBef>
                <a:spcPct val="20000"/>
              </a:spcBef>
              <a:spcAft>
                <a:spcPct val="0"/>
              </a:spcAft>
              <a:buClr>
                <a:schemeClr val="accent1"/>
              </a:buClr>
              <a:buSzPct val="75000"/>
              <a:buFont typeface="Wingdings" panose="05000000000000000000" pitchFamily="2" charset="2"/>
              <a:buChar char="§"/>
              <a:defRPr sz="2400">
                <a:solidFill>
                  <a:srgbClr val="993300"/>
                </a:solidFill>
                <a:latin typeface="Comic Sans MS" panose="030F0702030302020204" pitchFamily="66" charset="0"/>
                <a:cs typeface="Arial" panose="020B0604020202020204" pitchFamily="34" charset="0"/>
              </a:defRPr>
            </a:lvl7pPr>
            <a:lvl8pPr marL="3052763" indent="-339725" eaLnBrk="0" fontAlgn="base" hangingPunct="0">
              <a:spcBef>
                <a:spcPct val="20000"/>
              </a:spcBef>
              <a:spcAft>
                <a:spcPct val="0"/>
              </a:spcAft>
              <a:buClr>
                <a:schemeClr val="accent1"/>
              </a:buClr>
              <a:buSzPct val="75000"/>
              <a:buFont typeface="Wingdings" panose="05000000000000000000" pitchFamily="2" charset="2"/>
              <a:buChar char="§"/>
              <a:defRPr sz="2400">
                <a:solidFill>
                  <a:srgbClr val="993300"/>
                </a:solidFill>
                <a:latin typeface="Comic Sans MS" panose="030F0702030302020204" pitchFamily="66" charset="0"/>
                <a:cs typeface="Arial" panose="020B0604020202020204" pitchFamily="34" charset="0"/>
              </a:defRPr>
            </a:lvl8pPr>
            <a:lvl9pPr marL="3509963" indent="-339725" eaLnBrk="0" fontAlgn="base" hangingPunct="0">
              <a:spcBef>
                <a:spcPct val="20000"/>
              </a:spcBef>
              <a:spcAft>
                <a:spcPct val="0"/>
              </a:spcAft>
              <a:buClr>
                <a:schemeClr val="accent1"/>
              </a:buClr>
              <a:buSzPct val="75000"/>
              <a:buFont typeface="Wingdings" panose="05000000000000000000" pitchFamily="2" charset="2"/>
              <a:buChar char="§"/>
              <a:defRPr sz="2400">
                <a:solidFill>
                  <a:srgbClr val="993300"/>
                </a:solidFill>
                <a:latin typeface="Comic Sans MS" panose="030F0702030302020204" pitchFamily="66" charset="0"/>
                <a:cs typeface="Arial" panose="020B0604020202020204" pitchFamily="34" charset="0"/>
              </a:defRPr>
            </a:lvl9pPr>
          </a:lstStyle>
          <a:p>
            <a:pPr eaLnBrk="1" hangingPunct="1"/>
            <a:r>
              <a:rPr lang="en-US" altLang="en-US"/>
              <a:t>It is almost impossible to obtain a “perfect” iris due to our high spring winds.</a:t>
            </a:r>
          </a:p>
          <a:p>
            <a:pPr eaLnBrk="1" hangingPunct="1"/>
            <a:r>
              <a:rPr lang="en-US" altLang="en-US"/>
              <a:t>The judges are aware of this and make allowances (especially if they are from NM).</a:t>
            </a:r>
          </a:p>
          <a:p>
            <a:pPr eaLnBrk="1" hangingPunct="1"/>
            <a:r>
              <a:rPr lang="en-US" altLang="en-US"/>
              <a:t>The winds affect everyone anyway.</a:t>
            </a:r>
          </a:p>
        </p:txBody>
      </p:sp>
      <p:sp>
        <p:nvSpPr>
          <p:cNvPr id="37894" name="Text Box 13"/>
          <p:cNvSpPr txBox="1">
            <a:spLocks noChangeArrowheads="1"/>
          </p:cNvSpPr>
          <p:nvPr/>
        </p:nvSpPr>
        <p:spPr bwMode="auto">
          <a:xfrm>
            <a:off x="1447800" y="5954713"/>
            <a:ext cx="69342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40161" dir="20493903" algn="ctr" rotWithShape="0">
                    <a:srgbClr val="BC5E00">
                      <a:alpha val="50000"/>
                    </a:srgbClr>
                  </a:outerShdw>
                </a:effectLst>
              </a14:hiddenEffects>
            </a:ext>
          </a:extLst>
        </p:spPr>
        <p:txBody>
          <a:bodyPr>
            <a:spAutoFit/>
          </a:bodyPr>
          <a:lstStyle>
            <a:lvl1pPr>
              <a:defRPr sz="2000" b="1">
                <a:solidFill>
                  <a:schemeClr val="tx2"/>
                </a:solidFill>
                <a:latin typeface="Comic Sans MS" panose="030F0702030302020204" pitchFamily="66" charset="0"/>
                <a:cs typeface="Arial" panose="020B0604020202020204" pitchFamily="34" charset="0"/>
              </a:defRPr>
            </a:lvl1pPr>
            <a:lvl2pPr marL="742950" indent="-285750">
              <a:defRPr sz="2000" b="1">
                <a:solidFill>
                  <a:schemeClr val="tx2"/>
                </a:solidFill>
                <a:latin typeface="Comic Sans MS" panose="030F0702030302020204" pitchFamily="66" charset="0"/>
                <a:cs typeface="Arial" panose="020B0604020202020204" pitchFamily="34" charset="0"/>
              </a:defRPr>
            </a:lvl2pPr>
            <a:lvl3pPr marL="1143000" indent="-228600">
              <a:defRPr sz="2000" b="1">
                <a:solidFill>
                  <a:schemeClr val="tx2"/>
                </a:solidFill>
                <a:latin typeface="Comic Sans MS" panose="030F0702030302020204" pitchFamily="66" charset="0"/>
                <a:cs typeface="Arial" panose="020B0604020202020204" pitchFamily="34" charset="0"/>
              </a:defRPr>
            </a:lvl3pPr>
            <a:lvl4pPr marL="1600200" indent="-228600">
              <a:defRPr sz="2000" b="1">
                <a:solidFill>
                  <a:schemeClr val="tx2"/>
                </a:solidFill>
                <a:latin typeface="Comic Sans MS" panose="030F0702030302020204" pitchFamily="66" charset="0"/>
                <a:cs typeface="Arial" panose="020B0604020202020204" pitchFamily="34" charset="0"/>
              </a:defRPr>
            </a:lvl4pPr>
            <a:lvl5pPr marL="2057400" indent="-228600">
              <a:defRPr sz="2000" b="1">
                <a:solidFill>
                  <a:schemeClr val="tx2"/>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9pPr>
          </a:lstStyle>
          <a:p>
            <a:pPr eaLnBrk="1" hangingPunct="1"/>
            <a:r>
              <a:rPr lang="en-US" altLang="en-US" sz="1800" i="1"/>
              <a:t>Many an iris with a small tear have won a blue ribbon.  However, it is much more difficult to win best in show.</a:t>
            </a:r>
          </a:p>
        </p:txBody>
      </p:sp>
      <p:pic>
        <p:nvPicPr>
          <p:cNvPr id="37895" name="Picture 14" descr="Table 2007_04_15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905000"/>
            <a:ext cx="2990850" cy="3987800"/>
          </a:xfrm>
          <a:prstGeom prst="rect">
            <a:avLst/>
          </a:prstGeom>
          <a:noFill/>
          <a:ln w="38100">
            <a:noFill/>
            <a:miter lim="800000"/>
            <a:headEnd/>
            <a:tailEnd/>
          </a:ln>
          <a:effectLst>
            <a:outerShdw blurRad="50800" dist="38100" dir="2700000" algn="tl">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993300"/>
                </a:solidFill>
                <a:miter lim="800000"/>
                <a:headEnd/>
                <a:tailEnd/>
              </a14:hiddenLine>
            </a:ext>
          </a:extLst>
        </p:spPr>
      </p:pic>
    </p:spTree>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Date Placeholder 3"/>
          <p:cNvSpPr>
            <a:spLocks noGrp="1"/>
          </p:cNvSpPr>
          <p:nvPr>
            <p:ph type="dt" sz="quarter" idx="10"/>
          </p:nvPr>
        </p:nvSpPr>
        <p:spPr>
          <a:noFill/>
        </p:spPr>
        <p:txBody>
          <a:bodyPr/>
          <a:lstStyle>
            <a:lvl1pPr>
              <a:defRPr sz="2000" b="1">
                <a:solidFill>
                  <a:schemeClr val="tx2"/>
                </a:solidFill>
                <a:latin typeface="Comic Sans MS" panose="030F0702030302020204" pitchFamily="66" charset="0"/>
                <a:cs typeface="Arial" panose="020B0604020202020204" pitchFamily="34" charset="0"/>
              </a:defRPr>
            </a:lvl1pPr>
            <a:lvl2pPr marL="742950" indent="-285750">
              <a:defRPr sz="2000" b="1">
                <a:solidFill>
                  <a:schemeClr val="tx2"/>
                </a:solidFill>
                <a:latin typeface="Comic Sans MS" panose="030F0702030302020204" pitchFamily="66" charset="0"/>
                <a:cs typeface="Arial" panose="020B0604020202020204" pitchFamily="34" charset="0"/>
              </a:defRPr>
            </a:lvl2pPr>
            <a:lvl3pPr marL="1143000" indent="-228600">
              <a:defRPr sz="2000" b="1">
                <a:solidFill>
                  <a:schemeClr val="tx2"/>
                </a:solidFill>
                <a:latin typeface="Comic Sans MS" panose="030F0702030302020204" pitchFamily="66" charset="0"/>
                <a:cs typeface="Arial" panose="020B0604020202020204" pitchFamily="34" charset="0"/>
              </a:defRPr>
            </a:lvl3pPr>
            <a:lvl4pPr marL="1600200" indent="-228600">
              <a:defRPr sz="2000" b="1">
                <a:solidFill>
                  <a:schemeClr val="tx2"/>
                </a:solidFill>
                <a:latin typeface="Comic Sans MS" panose="030F0702030302020204" pitchFamily="66" charset="0"/>
                <a:cs typeface="Arial" panose="020B0604020202020204" pitchFamily="34" charset="0"/>
              </a:defRPr>
            </a:lvl4pPr>
            <a:lvl5pPr marL="2057400" indent="-228600">
              <a:defRPr sz="2000" b="1">
                <a:solidFill>
                  <a:schemeClr val="tx2"/>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9pPr>
          </a:lstStyle>
          <a:p>
            <a:fld id="{851C595F-4946-48A3-A815-C6F76BC8EA49}" type="datetime1">
              <a:rPr lang="en-US" altLang="en-US" sz="1200" b="0" smtClean="0">
                <a:solidFill>
                  <a:schemeClr val="accent2"/>
                </a:solidFill>
                <a:latin typeface="Garamond" panose="02020404030301010803" pitchFamily="18" charset="0"/>
              </a:rPr>
              <a:pPr/>
              <a:t>10/4/2019</a:t>
            </a:fld>
            <a:endParaRPr lang="en-US" altLang="en-US" sz="1200" b="0">
              <a:solidFill>
                <a:schemeClr val="accent2"/>
              </a:solidFill>
              <a:latin typeface="Garamond" panose="02020404030301010803" pitchFamily="18" charset="0"/>
            </a:endParaRPr>
          </a:p>
        </p:txBody>
      </p:sp>
      <p:sp>
        <p:nvSpPr>
          <p:cNvPr id="142339" name="Slide Number Placeholder 5"/>
          <p:cNvSpPr>
            <a:spLocks noGrp="1"/>
          </p:cNvSpPr>
          <p:nvPr>
            <p:ph type="sldNum" sz="quarter" idx="12"/>
          </p:nvPr>
        </p:nvSpPr>
        <p:spPr>
          <a:noFill/>
        </p:spPr>
        <p:txBody>
          <a:bodyPr/>
          <a:lstStyle>
            <a:lvl1pPr>
              <a:defRPr sz="2000" b="1">
                <a:solidFill>
                  <a:schemeClr val="tx2"/>
                </a:solidFill>
                <a:latin typeface="Comic Sans MS" panose="030F0702030302020204" pitchFamily="66" charset="0"/>
                <a:cs typeface="Arial" panose="020B0604020202020204" pitchFamily="34" charset="0"/>
              </a:defRPr>
            </a:lvl1pPr>
            <a:lvl2pPr marL="742950" indent="-285750">
              <a:defRPr sz="2000" b="1">
                <a:solidFill>
                  <a:schemeClr val="tx2"/>
                </a:solidFill>
                <a:latin typeface="Comic Sans MS" panose="030F0702030302020204" pitchFamily="66" charset="0"/>
                <a:cs typeface="Arial" panose="020B0604020202020204" pitchFamily="34" charset="0"/>
              </a:defRPr>
            </a:lvl2pPr>
            <a:lvl3pPr marL="1143000" indent="-228600">
              <a:defRPr sz="2000" b="1">
                <a:solidFill>
                  <a:schemeClr val="tx2"/>
                </a:solidFill>
                <a:latin typeface="Comic Sans MS" panose="030F0702030302020204" pitchFamily="66" charset="0"/>
                <a:cs typeface="Arial" panose="020B0604020202020204" pitchFamily="34" charset="0"/>
              </a:defRPr>
            </a:lvl3pPr>
            <a:lvl4pPr marL="1600200" indent="-228600">
              <a:defRPr sz="2000" b="1">
                <a:solidFill>
                  <a:schemeClr val="tx2"/>
                </a:solidFill>
                <a:latin typeface="Comic Sans MS" panose="030F0702030302020204" pitchFamily="66" charset="0"/>
                <a:cs typeface="Arial" panose="020B0604020202020204" pitchFamily="34" charset="0"/>
              </a:defRPr>
            </a:lvl4pPr>
            <a:lvl5pPr marL="2057400" indent="-228600">
              <a:defRPr sz="2000" b="1">
                <a:solidFill>
                  <a:schemeClr val="tx2"/>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9pPr>
          </a:lstStyle>
          <a:p>
            <a:fld id="{29563E0D-4EDF-4CE5-9068-423D19432CE0}" type="slidenum">
              <a:rPr lang="en-US" altLang="en-US" sz="1200" b="0" smtClean="0">
                <a:solidFill>
                  <a:schemeClr val="accent2"/>
                </a:solidFill>
                <a:latin typeface="Garamond" panose="02020404030301010803" pitchFamily="18" charset="0"/>
              </a:rPr>
              <a:pPr/>
              <a:t>60</a:t>
            </a:fld>
            <a:endParaRPr lang="en-US" altLang="en-US" sz="1200" b="0">
              <a:solidFill>
                <a:schemeClr val="accent2"/>
              </a:solidFill>
              <a:latin typeface="Garamond" panose="02020404030301010803" pitchFamily="18" charset="0"/>
            </a:endParaRPr>
          </a:p>
        </p:txBody>
      </p:sp>
      <p:sp>
        <p:nvSpPr>
          <p:cNvPr id="142340" name="Rectangle 2"/>
          <p:cNvSpPr>
            <a:spLocks noGrp="1" noChangeArrowheads="1"/>
          </p:cNvSpPr>
          <p:nvPr>
            <p:ph type="title"/>
          </p:nvPr>
        </p:nvSpPr>
        <p:spPr/>
        <p:txBody>
          <a:bodyPr/>
          <a:lstStyle/>
          <a:p>
            <a:pPr eaLnBrk="1" hangingPunct="1"/>
            <a:r>
              <a:rPr lang="en-US" altLang="en-US"/>
              <a:t>Leaf Inside Vase</a:t>
            </a:r>
          </a:p>
        </p:txBody>
      </p:sp>
      <p:sp>
        <p:nvSpPr>
          <p:cNvPr id="142341" name="Rectangle 3"/>
          <p:cNvSpPr>
            <a:spLocks noGrp="1" noChangeArrowheads="1"/>
          </p:cNvSpPr>
          <p:nvPr>
            <p:ph type="body" idx="1"/>
          </p:nvPr>
        </p:nvSpPr>
        <p:spPr>
          <a:xfrm>
            <a:off x="2590800" y="1752600"/>
            <a:ext cx="6553200" cy="4302125"/>
          </a:xfrm>
        </p:spPr>
        <p:txBody>
          <a:bodyPr/>
          <a:lstStyle/>
          <a:p>
            <a:pPr eaLnBrk="1" hangingPunct="1"/>
            <a:r>
              <a:rPr lang="en-US" altLang="en-US" dirty="0"/>
              <a:t>The leaf of this stalk is inside the vase.  Maybe it should be removed or the stalk should be lifted higher.</a:t>
            </a:r>
          </a:p>
          <a:p>
            <a:pPr eaLnBrk="1" hangingPunct="1"/>
            <a:r>
              <a:rPr lang="en-US" altLang="en-US" dirty="0"/>
              <a:t>The stalk is not well centered.</a:t>
            </a:r>
          </a:p>
          <a:p>
            <a:pPr eaLnBrk="1" hangingPunct="1"/>
            <a:endParaRPr lang="en-US" altLang="en-US" dirty="0"/>
          </a:p>
        </p:txBody>
      </p:sp>
      <p:pic>
        <p:nvPicPr>
          <p:cNvPr id="142342" name="Picture 4" descr="Show2006_007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1600200"/>
            <a:ext cx="1663700" cy="4876800"/>
          </a:xfrm>
          <a:prstGeom prst="rect">
            <a:avLst/>
          </a:prstGeom>
          <a:noFill/>
          <a:ln w="38100">
            <a:noFill/>
            <a:miter lim="800000"/>
            <a:headEnd/>
            <a:tailEnd/>
          </a:ln>
          <a:effectLst>
            <a:outerShdw blurRad="50800" dist="38100" dir="2700000" algn="tl">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993300"/>
                </a:solidFill>
                <a:miter lim="800000"/>
                <a:headEnd/>
                <a:tailEnd/>
              </a14:hiddenLine>
            </a:ext>
          </a:extLst>
        </p:spPr>
      </p:pic>
    </p:spTree>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Date Placeholder 3"/>
          <p:cNvSpPr>
            <a:spLocks noGrp="1"/>
          </p:cNvSpPr>
          <p:nvPr>
            <p:ph type="dt" sz="quarter" idx="10"/>
          </p:nvPr>
        </p:nvSpPr>
        <p:spPr>
          <a:noFill/>
        </p:spPr>
        <p:txBody>
          <a:bodyPr/>
          <a:lstStyle>
            <a:lvl1pPr>
              <a:defRPr sz="2000" b="1">
                <a:solidFill>
                  <a:schemeClr val="tx2"/>
                </a:solidFill>
                <a:latin typeface="Comic Sans MS" panose="030F0702030302020204" pitchFamily="66" charset="0"/>
                <a:cs typeface="Arial" panose="020B0604020202020204" pitchFamily="34" charset="0"/>
              </a:defRPr>
            </a:lvl1pPr>
            <a:lvl2pPr marL="742950" indent="-285750">
              <a:defRPr sz="2000" b="1">
                <a:solidFill>
                  <a:schemeClr val="tx2"/>
                </a:solidFill>
                <a:latin typeface="Comic Sans MS" panose="030F0702030302020204" pitchFamily="66" charset="0"/>
                <a:cs typeface="Arial" panose="020B0604020202020204" pitchFamily="34" charset="0"/>
              </a:defRPr>
            </a:lvl2pPr>
            <a:lvl3pPr marL="1143000" indent="-228600">
              <a:defRPr sz="2000" b="1">
                <a:solidFill>
                  <a:schemeClr val="tx2"/>
                </a:solidFill>
                <a:latin typeface="Comic Sans MS" panose="030F0702030302020204" pitchFamily="66" charset="0"/>
                <a:cs typeface="Arial" panose="020B0604020202020204" pitchFamily="34" charset="0"/>
              </a:defRPr>
            </a:lvl3pPr>
            <a:lvl4pPr marL="1600200" indent="-228600">
              <a:defRPr sz="2000" b="1">
                <a:solidFill>
                  <a:schemeClr val="tx2"/>
                </a:solidFill>
                <a:latin typeface="Comic Sans MS" panose="030F0702030302020204" pitchFamily="66" charset="0"/>
                <a:cs typeface="Arial" panose="020B0604020202020204" pitchFamily="34" charset="0"/>
              </a:defRPr>
            </a:lvl4pPr>
            <a:lvl5pPr marL="2057400" indent="-228600">
              <a:defRPr sz="2000" b="1">
                <a:solidFill>
                  <a:schemeClr val="tx2"/>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9pPr>
          </a:lstStyle>
          <a:p>
            <a:fld id="{AE5FB4BC-9A2F-4489-9F2C-A3C7805ACA29}" type="datetime1">
              <a:rPr lang="en-US" altLang="en-US" sz="1200" b="0" smtClean="0">
                <a:solidFill>
                  <a:schemeClr val="accent2"/>
                </a:solidFill>
                <a:latin typeface="Garamond" panose="02020404030301010803" pitchFamily="18" charset="0"/>
              </a:rPr>
              <a:pPr/>
              <a:t>10/4/2019</a:t>
            </a:fld>
            <a:endParaRPr lang="en-US" altLang="en-US" sz="1200" b="0">
              <a:solidFill>
                <a:schemeClr val="accent2"/>
              </a:solidFill>
              <a:latin typeface="Garamond" panose="02020404030301010803" pitchFamily="18" charset="0"/>
            </a:endParaRPr>
          </a:p>
        </p:txBody>
      </p:sp>
      <p:sp>
        <p:nvSpPr>
          <p:cNvPr id="144387" name="Slide Number Placeholder 5"/>
          <p:cNvSpPr>
            <a:spLocks noGrp="1"/>
          </p:cNvSpPr>
          <p:nvPr>
            <p:ph type="sldNum" sz="quarter" idx="12"/>
          </p:nvPr>
        </p:nvSpPr>
        <p:spPr>
          <a:noFill/>
        </p:spPr>
        <p:txBody>
          <a:bodyPr/>
          <a:lstStyle>
            <a:lvl1pPr>
              <a:defRPr sz="2000" b="1">
                <a:solidFill>
                  <a:schemeClr val="tx2"/>
                </a:solidFill>
                <a:latin typeface="Comic Sans MS" panose="030F0702030302020204" pitchFamily="66" charset="0"/>
                <a:cs typeface="Arial" panose="020B0604020202020204" pitchFamily="34" charset="0"/>
              </a:defRPr>
            </a:lvl1pPr>
            <a:lvl2pPr marL="742950" indent="-285750">
              <a:defRPr sz="2000" b="1">
                <a:solidFill>
                  <a:schemeClr val="tx2"/>
                </a:solidFill>
                <a:latin typeface="Comic Sans MS" panose="030F0702030302020204" pitchFamily="66" charset="0"/>
                <a:cs typeface="Arial" panose="020B0604020202020204" pitchFamily="34" charset="0"/>
              </a:defRPr>
            </a:lvl2pPr>
            <a:lvl3pPr marL="1143000" indent="-228600">
              <a:defRPr sz="2000" b="1">
                <a:solidFill>
                  <a:schemeClr val="tx2"/>
                </a:solidFill>
                <a:latin typeface="Comic Sans MS" panose="030F0702030302020204" pitchFamily="66" charset="0"/>
                <a:cs typeface="Arial" panose="020B0604020202020204" pitchFamily="34" charset="0"/>
              </a:defRPr>
            </a:lvl3pPr>
            <a:lvl4pPr marL="1600200" indent="-228600">
              <a:defRPr sz="2000" b="1">
                <a:solidFill>
                  <a:schemeClr val="tx2"/>
                </a:solidFill>
                <a:latin typeface="Comic Sans MS" panose="030F0702030302020204" pitchFamily="66" charset="0"/>
                <a:cs typeface="Arial" panose="020B0604020202020204" pitchFamily="34" charset="0"/>
              </a:defRPr>
            </a:lvl4pPr>
            <a:lvl5pPr marL="2057400" indent="-228600">
              <a:defRPr sz="2000" b="1">
                <a:solidFill>
                  <a:schemeClr val="tx2"/>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9pPr>
          </a:lstStyle>
          <a:p>
            <a:fld id="{AA28DDAC-D4A1-4837-B3AB-FDA0A18E9614}" type="slidenum">
              <a:rPr lang="en-US" altLang="en-US" sz="1200" b="0" smtClean="0">
                <a:solidFill>
                  <a:schemeClr val="accent2"/>
                </a:solidFill>
                <a:latin typeface="Garamond" panose="02020404030301010803" pitchFamily="18" charset="0"/>
              </a:rPr>
              <a:pPr/>
              <a:t>61</a:t>
            </a:fld>
            <a:endParaRPr lang="en-US" altLang="en-US" sz="1200" b="0">
              <a:solidFill>
                <a:schemeClr val="accent2"/>
              </a:solidFill>
              <a:latin typeface="Garamond" panose="02020404030301010803" pitchFamily="18" charset="0"/>
            </a:endParaRPr>
          </a:p>
        </p:txBody>
      </p:sp>
      <p:sp>
        <p:nvSpPr>
          <p:cNvPr id="144388" name="Rectangle 2"/>
          <p:cNvSpPr>
            <a:spLocks noGrp="1" noChangeArrowheads="1"/>
          </p:cNvSpPr>
          <p:nvPr>
            <p:ph type="title"/>
          </p:nvPr>
        </p:nvSpPr>
        <p:spPr/>
        <p:txBody>
          <a:bodyPr/>
          <a:lstStyle/>
          <a:p>
            <a:pPr eaLnBrk="1" hangingPunct="1"/>
            <a:r>
              <a:rPr lang="en-US" altLang="en-US" sz="3800"/>
              <a:t>Flower Touching Stalk</a:t>
            </a:r>
          </a:p>
        </p:txBody>
      </p:sp>
      <p:sp>
        <p:nvSpPr>
          <p:cNvPr id="144389" name="Rectangle 3"/>
          <p:cNvSpPr>
            <a:spLocks noGrp="1" noChangeArrowheads="1"/>
          </p:cNvSpPr>
          <p:nvPr>
            <p:ph type="body" idx="1"/>
          </p:nvPr>
        </p:nvSpPr>
        <p:spPr/>
        <p:txBody>
          <a:bodyPr/>
          <a:lstStyle/>
          <a:p>
            <a:pPr eaLnBrk="1" hangingPunct="1"/>
            <a:r>
              <a:rPr lang="en-US" altLang="en-US" dirty="0"/>
              <a:t>The flower petal is actually being split by the talk.</a:t>
            </a:r>
          </a:p>
          <a:p>
            <a:pPr eaLnBrk="1" hangingPunct="1"/>
            <a:r>
              <a:rPr lang="en-US" altLang="en-US" dirty="0"/>
              <a:t>This could have been eliminated in the garden by the addition of spacers </a:t>
            </a:r>
          </a:p>
        </p:txBody>
      </p:sp>
      <p:pic>
        <p:nvPicPr>
          <p:cNvPr id="144390" name="Picture 4" descr="Show2006_007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9400" y="2362200"/>
            <a:ext cx="3019425" cy="4114800"/>
          </a:xfrm>
          <a:prstGeom prst="rect">
            <a:avLst/>
          </a:prstGeom>
          <a:noFill/>
          <a:ln w="38100">
            <a:noFill/>
            <a:miter lim="800000"/>
            <a:headEnd/>
            <a:tailEnd/>
          </a:ln>
          <a:effectLst>
            <a:outerShdw blurRad="50800" dist="38100" dir="2700000" algn="tl">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993300"/>
                </a:solidFill>
                <a:miter lim="800000"/>
                <a:headEnd/>
                <a:tailEnd/>
              </a14:hiddenLine>
            </a:ext>
          </a:extLst>
        </p:spPr>
      </p:pic>
    </p:spTree>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Date Placeholder 3"/>
          <p:cNvSpPr>
            <a:spLocks noGrp="1"/>
          </p:cNvSpPr>
          <p:nvPr>
            <p:ph type="dt" sz="quarter" idx="10"/>
          </p:nvPr>
        </p:nvSpPr>
        <p:spPr>
          <a:noFill/>
        </p:spPr>
        <p:txBody>
          <a:bodyPr/>
          <a:lstStyle>
            <a:lvl1pPr>
              <a:defRPr sz="2000" b="1">
                <a:solidFill>
                  <a:schemeClr val="tx2"/>
                </a:solidFill>
                <a:latin typeface="Comic Sans MS" panose="030F0702030302020204" pitchFamily="66" charset="0"/>
                <a:cs typeface="Arial" panose="020B0604020202020204" pitchFamily="34" charset="0"/>
              </a:defRPr>
            </a:lvl1pPr>
            <a:lvl2pPr marL="742950" indent="-285750">
              <a:defRPr sz="2000" b="1">
                <a:solidFill>
                  <a:schemeClr val="tx2"/>
                </a:solidFill>
                <a:latin typeface="Comic Sans MS" panose="030F0702030302020204" pitchFamily="66" charset="0"/>
                <a:cs typeface="Arial" panose="020B0604020202020204" pitchFamily="34" charset="0"/>
              </a:defRPr>
            </a:lvl2pPr>
            <a:lvl3pPr marL="1143000" indent="-228600">
              <a:defRPr sz="2000" b="1">
                <a:solidFill>
                  <a:schemeClr val="tx2"/>
                </a:solidFill>
                <a:latin typeface="Comic Sans MS" panose="030F0702030302020204" pitchFamily="66" charset="0"/>
                <a:cs typeface="Arial" panose="020B0604020202020204" pitchFamily="34" charset="0"/>
              </a:defRPr>
            </a:lvl3pPr>
            <a:lvl4pPr marL="1600200" indent="-228600">
              <a:defRPr sz="2000" b="1">
                <a:solidFill>
                  <a:schemeClr val="tx2"/>
                </a:solidFill>
                <a:latin typeface="Comic Sans MS" panose="030F0702030302020204" pitchFamily="66" charset="0"/>
                <a:cs typeface="Arial" panose="020B0604020202020204" pitchFamily="34" charset="0"/>
              </a:defRPr>
            </a:lvl4pPr>
            <a:lvl5pPr marL="2057400" indent="-228600">
              <a:defRPr sz="2000" b="1">
                <a:solidFill>
                  <a:schemeClr val="tx2"/>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9pPr>
          </a:lstStyle>
          <a:p>
            <a:fld id="{79E4013F-2C1E-4A9A-9B16-35940B9622AF}" type="datetime1">
              <a:rPr lang="en-US" altLang="en-US" sz="1200" b="0" smtClean="0">
                <a:solidFill>
                  <a:schemeClr val="accent2"/>
                </a:solidFill>
                <a:latin typeface="Garamond" panose="02020404030301010803" pitchFamily="18" charset="0"/>
              </a:rPr>
              <a:pPr/>
              <a:t>10/4/2019</a:t>
            </a:fld>
            <a:endParaRPr lang="en-US" altLang="en-US" sz="1200" b="0">
              <a:solidFill>
                <a:schemeClr val="accent2"/>
              </a:solidFill>
              <a:latin typeface="Garamond" panose="02020404030301010803" pitchFamily="18" charset="0"/>
            </a:endParaRPr>
          </a:p>
        </p:txBody>
      </p:sp>
      <p:sp>
        <p:nvSpPr>
          <p:cNvPr id="146435" name="Slide Number Placeholder 5"/>
          <p:cNvSpPr>
            <a:spLocks noGrp="1"/>
          </p:cNvSpPr>
          <p:nvPr>
            <p:ph type="sldNum" sz="quarter" idx="12"/>
          </p:nvPr>
        </p:nvSpPr>
        <p:spPr>
          <a:noFill/>
        </p:spPr>
        <p:txBody>
          <a:bodyPr/>
          <a:lstStyle>
            <a:lvl1pPr>
              <a:defRPr sz="2000" b="1">
                <a:solidFill>
                  <a:schemeClr val="tx2"/>
                </a:solidFill>
                <a:latin typeface="Comic Sans MS" panose="030F0702030302020204" pitchFamily="66" charset="0"/>
                <a:cs typeface="Arial" panose="020B0604020202020204" pitchFamily="34" charset="0"/>
              </a:defRPr>
            </a:lvl1pPr>
            <a:lvl2pPr marL="742950" indent="-285750">
              <a:defRPr sz="2000" b="1">
                <a:solidFill>
                  <a:schemeClr val="tx2"/>
                </a:solidFill>
                <a:latin typeface="Comic Sans MS" panose="030F0702030302020204" pitchFamily="66" charset="0"/>
                <a:cs typeface="Arial" panose="020B0604020202020204" pitchFamily="34" charset="0"/>
              </a:defRPr>
            </a:lvl2pPr>
            <a:lvl3pPr marL="1143000" indent="-228600">
              <a:defRPr sz="2000" b="1">
                <a:solidFill>
                  <a:schemeClr val="tx2"/>
                </a:solidFill>
                <a:latin typeface="Comic Sans MS" panose="030F0702030302020204" pitchFamily="66" charset="0"/>
                <a:cs typeface="Arial" panose="020B0604020202020204" pitchFamily="34" charset="0"/>
              </a:defRPr>
            </a:lvl3pPr>
            <a:lvl4pPr marL="1600200" indent="-228600">
              <a:defRPr sz="2000" b="1">
                <a:solidFill>
                  <a:schemeClr val="tx2"/>
                </a:solidFill>
                <a:latin typeface="Comic Sans MS" panose="030F0702030302020204" pitchFamily="66" charset="0"/>
                <a:cs typeface="Arial" panose="020B0604020202020204" pitchFamily="34" charset="0"/>
              </a:defRPr>
            </a:lvl4pPr>
            <a:lvl5pPr marL="2057400" indent="-228600">
              <a:defRPr sz="2000" b="1">
                <a:solidFill>
                  <a:schemeClr val="tx2"/>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9pPr>
          </a:lstStyle>
          <a:p>
            <a:fld id="{C97B2C17-9E0A-49A1-BABB-E19D6264391F}" type="slidenum">
              <a:rPr lang="en-US" altLang="en-US" sz="1200" b="0" smtClean="0">
                <a:solidFill>
                  <a:schemeClr val="accent2"/>
                </a:solidFill>
                <a:latin typeface="Garamond" panose="02020404030301010803" pitchFamily="18" charset="0"/>
              </a:rPr>
              <a:pPr/>
              <a:t>62</a:t>
            </a:fld>
            <a:endParaRPr lang="en-US" altLang="en-US" sz="1200" b="0">
              <a:solidFill>
                <a:schemeClr val="accent2"/>
              </a:solidFill>
              <a:latin typeface="Garamond" panose="02020404030301010803" pitchFamily="18" charset="0"/>
            </a:endParaRPr>
          </a:p>
        </p:txBody>
      </p:sp>
      <p:sp>
        <p:nvSpPr>
          <p:cNvPr id="146436" name="Rectangle 2"/>
          <p:cNvSpPr>
            <a:spLocks noGrp="1" noChangeArrowheads="1"/>
          </p:cNvSpPr>
          <p:nvPr>
            <p:ph type="title"/>
          </p:nvPr>
        </p:nvSpPr>
        <p:spPr>
          <a:xfrm>
            <a:off x="4495800" y="0"/>
            <a:ext cx="4648200" cy="1322388"/>
          </a:xfrm>
        </p:spPr>
        <p:txBody>
          <a:bodyPr/>
          <a:lstStyle/>
          <a:p>
            <a:pPr eaLnBrk="1" hangingPunct="1"/>
            <a:r>
              <a:rPr lang="en-US" altLang="en-US"/>
              <a:t>One Last Check</a:t>
            </a:r>
          </a:p>
        </p:txBody>
      </p:sp>
      <p:sp>
        <p:nvSpPr>
          <p:cNvPr id="146437" name="Rectangle 3"/>
          <p:cNvSpPr>
            <a:spLocks noGrp="1" noChangeArrowheads="1"/>
          </p:cNvSpPr>
          <p:nvPr>
            <p:ph type="body" idx="1"/>
          </p:nvPr>
        </p:nvSpPr>
        <p:spPr>
          <a:xfrm>
            <a:off x="4495800" y="1219200"/>
            <a:ext cx="4648200" cy="5105400"/>
          </a:xfrm>
        </p:spPr>
        <p:txBody>
          <a:bodyPr/>
          <a:lstStyle/>
          <a:p>
            <a:pPr eaLnBrk="1" hangingPunct="1"/>
            <a:r>
              <a:rPr lang="en-US" altLang="en-US" sz="2800"/>
              <a:t>Before entries close, take a walk through and double check each specimen you entered and repair any damage caused by the placement committee. </a:t>
            </a:r>
          </a:p>
          <a:p>
            <a:pPr eaLnBrk="1" hangingPunct="1"/>
            <a:r>
              <a:rPr lang="en-US" altLang="en-US" sz="2800"/>
              <a:t>Make sure best-side is facing forward along with tag.</a:t>
            </a:r>
          </a:p>
        </p:txBody>
      </p:sp>
      <p:pic>
        <p:nvPicPr>
          <p:cNvPr id="146438" name="Picture 10" descr="Mom with Speed Limit 2007_04_1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209800"/>
            <a:ext cx="4267200" cy="3352800"/>
          </a:xfrm>
          <a:prstGeom prst="rect">
            <a:avLst/>
          </a:prstGeom>
          <a:noFill/>
          <a:ln w="38100">
            <a:noFill/>
            <a:miter lim="800000"/>
            <a:headEnd/>
            <a:tailEnd/>
          </a:ln>
          <a:effectLst>
            <a:outerShdw blurRad="50800" dist="38100" dir="2700000" algn="tl">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993300"/>
                </a:solidFill>
                <a:miter lim="800000"/>
                <a:headEnd/>
                <a:tailEnd/>
              </a14:hiddenLine>
            </a:ext>
          </a:extLst>
        </p:spPr>
      </p:pic>
    </p:spTree>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Date Placeholder 3"/>
          <p:cNvSpPr>
            <a:spLocks noGrp="1"/>
          </p:cNvSpPr>
          <p:nvPr>
            <p:ph type="dt" sz="quarter" idx="10"/>
          </p:nvPr>
        </p:nvSpPr>
        <p:spPr>
          <a:noFill/>
        </p:spPr>
        <p:txBody>
          <a:bodyPr/>
          <a:lstStyle>
            <a:lvl1pPr>
              <a:defRPr sz="2000" b="1">
                <a:solidFill>
                  <a:schemeClr val="tx2"/>
                </a:solidFill>
                <a:latin typeface="Comic Sans MS" panose="030F0702030302020204" pitchFamily="66" charset="0"/>
                <a:cs typeface="Arial" panose="020B0604020202020204" pitchFamily="34" charset="0"/>
              </a:defRPr>
            </a:lvl1pPr>
            <a:lvl2pPr marL="742950" indent="-285750">
              <a:defRPr sz="2000" b="1">
                <a:solidFill>
                  <a:schemeClr val="tx2"/>
                </a:solidFill>
                <a:latin typeface="Comic Sans MS" panose="030F0702030302020204" pitchFamily="66" charset="0"/>
                <a:cs typeface="Arial" panose="020B0604020202020204" pitchFamily="34" charset="0"/>
              </a:defRPr>
            </a:lvl2pPr>
            <a:lvl3pPr marL="1143000" indent="-228600">
              <a:defRPr sz="2000" b="1">
                <a:solidFill>
                  <a:schemeClr val="tx2"/>
                </a:solidFill>
                <a:latin typeface="Comic Sans MS" panose="030F0702030302020204" pitchFamily="66" charset="0"/>
                <a:cs typeface="Arial" panose="020B0604020202020204" pitchFamily="34" charset="0"/>
              </a:defRPr>
            </a:lvl3pPr>
            <a:lvl4pPr marL="1600200" indent="-228600">
              <a:defRPr sz="2000" b="1">
                <a:solidFill>
                  <a:schemeClr val="tx2"/>
                </a:solidFill>
                <a:latin typeface="Comic Sans MS" panose="030F0702030302020204" pitchFamily="66" charset="0"/>
                <a:cs typeface="Arial" panose="020B0604020202020204" pitchFamily="34" charset="0"/>
              </a:defRPr>
            </a:lvl4pPr>
            <a:lvl5pPr marL="2057400" indent="-228600">
              <a:defRPr sz="2000" b="1">
                <a:solidFill>
                  <a:schemeClr val="tx2"/>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9pPr>
          </a:lstStyle>
          <a:p>
            <a:fld id="{73EC578F-F77B-4202-AFBE-6C17C60D44CD}" type="datetime1">
              <a:rPr lang="en-US" altLang="en-US" sz="1200" b="0" smtClean="0">
                <a:solidFill>
                  <a:schemeClr val="accent2"/>
                </a:solidFill>
                <a:latin typeface="Garamond" panose="02020404030301010803" pitchFamily="18" charset="0"/>
              </a:rPr>
              <a:pPr/>
              <a:t>10/4/2019</a:t>
            </a:fld>
            <a:endParaRPr lang="en-US" altLang="en-US" sz="1200" b="0">
              <a:solidFill>
                <a:schemeClr val="accent2"/>
              </a:solidFill>
              <a:latin typeface="Garamond" panose="02020404030301010803" pitchFamily="18" charset="0"/>
            </a:endParaRPr>
          </a:p>
        </p:txBody>
      </p:sp>
      <p:sp>
        <p:nvSpPr>
          <p:cNvPr id="148483" name="Slide Number Placeholder 5"/>
          <p:cNvSpPr>
            <a:spLocks noGrp="1"/>
          </p:cNvSpPr>
          <p:nvPr>
            <p:ph type="sldNum" sz="quarter" idx="12"/>
          </p:nvPr>
        </p:nvSpPr>
        <p:spPr>
          <a:noFill/>
        </p:spPr>
        <p:txBody>
          <a:bodyPr/>
          <a:lstStyle>
            <a:lvl1pPr>
              <a:defRPr sz="2000" b="1">
                <a:solidFill>
                  <a:schemeClr val="tx2"/>
                </a:solidFill>
                <a:latin typeface="Comic Sans MS" panose="030F0702030302020204" pitchFamily="66" charset="0"/>
                <a:cs typeface="Arial" panose="020B0604020202020204" pitchFamily="34" charset="0"/>
              </a:defRPr>
            </a:lvl1pPr>
            <a:lvl2pPr marL="742950" indent="-285750">
              <a:defRPr sz="2000" b="1">
                <a:solidFill>
                  <a:schemeClr val="tx2"/>
                </a:solidFill>
                <a:latin typeface="Comic Sans MS" panose="030F0702030302020204" pitchFamily="66" charset="0"/>
                <a:cs typeface="Arial" panose="020B0604020202020204" pitchFamily="34" charset="0"/>
              </a:defRPr>
            </a:lvl2pPr>
            <a:lvl3pPr marL="1143000" indent="-228600">
              <a:defRPr sz="2000" b="1">
                <a:solidFill>
                  <a:schemeClr val="tx2"/>
                </a:solidFill>
                <a:latin typeface="Comic Sans MS" panose="030F0702030302020204" pitchFamily="66" charset="0"/>
                <a:cs typeface="Arial" panose="020B0604020202020204" pitchFamily="34" charset="0"/>
              </a:defRPr>
            </a:lvl3pPr>
            <a:lvl4pPr marL="1600200" indent="-228600">
              <a:defRPr sz="2000" b="1">
                <a:solidFill>
                  <a:schemeClr val="tx2"/>
                </a:solidFill>
                <a:latin typeface="Comic Sans MS" panose="030F0702030302020204" pitchFamily="66" charset="0"/>
                <a:cs typeface="Arial" panose="020B0604020202020204" pitchFamily="34" charset="0"/>
              </a:defRPr>
            </a:lvl4pPr>
            <a:lvl5pPr marL="2057400" indent="-228600">
              <a:defRPr sz="2000" b="1">
                <a:solidFill>
                  <a:schemeClr val="tx2"/>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9pPr>
          </a:lstStyle>
          <a:p>
            <a:fld id="{AF44FA6C-4531-46D4-8BBE-5FE600525F60}" type="slidenum">
              <a:rPr lang="en-US" altLang="en-US" sz="1200" b="0" smtClean="0">
                <a:solidFill>
                  <a:schemeClr val="accent2"/>
                </a:solidFill>
                <a:latin typeface="Garamond" panose="02020404030301010803" pitchFamily="18" charset="0"/>
              </a:rPr>
              <a:pPr/>
              <a:t>63</a:t>
            </a:fld>
            <a:endParaRPr lang="en-US" altLang="en-US" sz="1200" b="0">
              <a:solidFill>
                <a:schemeClr val="accent2"/>
              </a:solidFill>
              <a:latin typeface="Garamond" panose="02020404030301010803" pitchFamily="18" charset="0"/>
            </a:endParaRPr>
          </a:p>
        </p:txBody>
      </p:sp>
      <p:sp>
        <p:nvSpPr>
          <p:cNvPr id="148484" name="Rectangle 2"/>
          <p:cNvSpPr>
            <a:spLocks noGrp="1" noChangeArrowheads="1"/>
          </p:cNvSpPr>
          <p:nvPr>
            <p:ph type="title"/>
          </p:nvPr>
        </p:nvSpPr>
        <p:spPr>
          <a:xfrm>
            <a:off x="3276600" y="-152400"/>
            <a:ext cx="5410200" cy="762000"/>
          </a:xfrm>
        </p:spPr>
        <p:txBody>
          <a:bodyPr/>
          <a:lstStyle/>
          <a:p>
            <a:pPr eaLnBrk="1" hangingPunct="1"/>
            <a:r>
              <a:rPr lang="en-US" altLang="en-US"/>
              <a:t>Courtesy</a:t>
            </a:r>
          </a:p>
        </p:txBody>
      </p:sp>
      <p:sp>
        <p:nvSpPr>
          <p:cNvPr id="148485" name="Rectangle 3"/>
          <p:cNvSpPr>
            <a:spLocks noGrp="1" noChangeArrowheads="1"/>
          </p:cNvSpPr>
          <p:nvPr>
            <p:ph type="body" idx="1"/>
          </p:nvPr>
        </p:nvSpPr>
        <p:spPr>
          <a:xfrm>
            <a:off x="3124200" y="457200"/>
            <a:ext cx="5867400" cy="2133600"/>
          </a:xfrm>
        </p:spPr>
        <p:txBody>
          <a:bodyPr/>
          <a:lstStyle/>
          <a:p>
            <a:pPr eaLnBrk="1" hangingPunct="1">
              <a:lnSpc>
                <a:spcPct val="90000"/>
              </a:lnSpc>
            </a:pPr>
            <a:r>
              <a:rPr lang="en-US" altLang="en-US"/>
              <a:t>Be out of the exhibition area before the show entry deadline. You can relax with the exhausted classification clerks who had to classify 100-200 irises in less than 4 hours.  Wish them a job well done!</a:t>
            </a:r>
          </a:p>
        </p:txBody>
      </p:sp>
      <p:pic>
        <p:nvPicPr>
          <p:cNvPr id="148486" name="Picture 9" descr="Resting Irisarians 2007_04_1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2590800"/>
            <a:ext cx="7159625" cy="4048125"/>
          </a:xfrm>
          <a:prstGeom prst="rect">
            <a:avLst/>
          </a:prstGeom>
          <a:noFill/>
          <a:ln w="38100">
            <a:noFill/>
            <a:miter lim="800000"/>
            <a:headEnd/>
            <a:tailEnd/>
          </a:ln>
          <a:effectLst>
            <a:outerShdw blurRad="50800" dist="38100" dir="2700000" algn="tl">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993300"/>
                </a:solidFill>
                <a:miter lim="800000"/>
                <a:headEnd/>
                <a:tailEnd/>
              </a14:hiddenLine>
            </a:ext>
          </a:extLst>
        </p:spPr>
      </p:pic>
    </p:spTree>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Date Placeholder 3"/>
          <p:cNvSpPr>
            <a:spLocks noGrp="1"/>
          </p:cNvSpPr>
          <p:nvPr>
            <p:ph type="dt" sz="quarter" idx="10"/>
          </p:nvPr>
        </p:nvSpPr>
        <p:spPr>
          <a:noFill/>
        </p:spPr>
        <p:txBody>
          <a:bodyPr/>
          <a:lstStyle>
            <a:lvl1pPr>
              <a:defRPr sz="2000" b="1">
                <a:solidFill>
                  <a:schemeClr val="tx2"/>
                </a:solidFill>
                <a:latin typeface="Comic Sans MS" panose="030F0702030302020204" pitchFamily="66" charset="0"/>
                <a:cs typeface="Arial" panose="020B0604020202020204" pitchFamily="34" charset="0"/>
              </a:defRPr>
            </a:lvl1pPr>
            <a:lvl2pPr marL="742950" indent="-285750">
              <a:defRPr sz="2000" b="1">
                <a:solidFill>
                  <a:schemeClr val="tx2"/>
                </a:solidFill>
                <a:latin typeface="Comic Sans MS" panose="030F0702030302020204" pitchFamily="66" charset="0"/>
                <a:cs typeface="Arial" panose="020B0604020202020204" pitchFamily="34" charset="0"/>
              </a:defRPr>
            </a:lvl2pPr>
            <a:lvl3pPr marL="1143000" indent="-228600">
              <a:defRPr sz="2000" b="1">
                <a:solidFill>
                  <a:schemeClr val="tx2"/>
                </a:solidFill>
                <a:latin typeface="Comic Sans MS" panose="030F0702030302020204" pitchFamily="66" charset="0"/>
                <a:cs typeface="Arial" panose="020B0604020202020204" pitchFamily="34" charset="0"/>
              </a:defRPr>
            </a:lvl3pPr>
            <a:lvl4pPr marL="1600200" indent="-228600">
              <a:defRPr sz="2000" b="1">
                <a:solidFill>
                  <a:schemeClr val="tx2"/>
                </a:solidFill>
                <a:latin typeface="Comic Sans MS" panose="030F0702030302020204" pitchFamily="66" charset="0"/>
                <a:cs typeface="Arial" panose="020B0604020202020204" pitchFamily="34" charset="0"/>
              </a:defRPr>
            </a:lvl4pPr>
            <a:lvl5pPr marL="2057400" indent="-228600">
              <a:defRPr sz="2000" b="1">
                <a:solidFill>
                  <a:schemeClr val="tx2"/>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9pPr>
          </a:lstStyle>
          <a:p>
            <a:fld id="{C292DD97-D6F0-4191-93F3-E1989B7590BF}" type="datetime1">
              <a:rPr lang="en-US" altLang="en-US" sz="1200" b="0" smtClean="0">
                <a:solidFill>
                  <a:schemeClr val="accent2"/>
                </a:solidFill>
                <a:latin typeface="Garamond" panose="02020404030301010803" pitchFamily="18" charset="0"/>
              </a:rPr>
              <a:pPr/>
              <a:t>10/4/2019</a:t>
            </a:fld>
            <a:endParaRPr lang="en-US" altLang="en-US" sz="1200" b="0">
              <a:solidFill>
                <a:schemeClr val="accent2"/>
              </a:solidFill>
              <a:latin typeface="Garamond" panose="02020404030301010803" pitchFamily="18" charset="0"/>
            </a:endParaRPr>
          </a:p>
        </p:txBody>
      </p:sp>
      <p:sp>
        <p:nvSpPr>
          <p:cNvPr id="150531" name="Slide Number Placeholder 5"/>
          <p:cNvSpPr>
            <a:spLocks noGrp="1"/>
          </p:cNvSpPr>
          <p:nvPr>
            <p:ph type="sldNum" sz="quarter" idx="12"/>
          </p:nvPr>
        </p:nvSpPr>
        <p:spPr>
          <a:noFill/>
        </p:spPr>
        <p:txBody>
          <a:bodyPr/>
          <a:lstStyle>
            <a:lvl1pPr>
              <a:defRPr sz="2000" b="1">
                <a:solidFill>
                  <a:schemeClr val="tx2"/>
                </a:solidFill>
                <a:latin typeface="Comic Sans MS" panose="030F0702030302020204" pitchFamily="66" charset="0"/>
                <a:cs typeface="Arial" panose="020B0604020202020204" pitchFamily="34" charset="0"/>
              </a:defRPr>
            </a:lvl1pPr>
            <a:lvl2pPr marL="742950" indent="-285750">
              <a:defRPr sz="2000" b="1">
                <a:solidFill>
                  <a:schemeClr val="tx2"/>
                </a:solidFill>
                <a:latin typeface="Comic Sans MS" panose="030F0702030302020204" pitchFamily="66" charset="0"/>
                <a:cs typeface="Arial" panose="020B0604020202020204" pitchFamily="34" charset="0"/>
              </a:defRPr>
            </a:lvl2pPr>
            <a:lvl3pPr marL="1143000" indent="-228600">
              <a:defRPr sz="2000" b="1">
                <a:solidFill>
                  <a:schemeClr val="tx2"/>
                </a:solidFill>
                <a:latin typeface="Comic Sans MS" panose="030F0702030302020204" pitchFamily="66" charset="0"/>
                <a:cs typeface="Arial" panose="020B0604020202020204" pitchFamily="34" charset="0"/>
              </a:defRPr>
            </a:lvl3pPr>
            <a:lvl4pPr marL="1600200" indent="-228600">
              <a:defRPr sz="2000" b="1">
                <a:solidFill>
                  <a:schemeClr val="tx2"/>
                </a:solidFill>
                <a:latin typeface="Comic Sans MS" panose="030F0702030302020204" pitchFamily="66" charset="0"/>
                <a:cs typeface="Arial" panose="020B0604020202020204" pitchFamily="34" charset="0"/>
              </a:defRPr>
            </a:lvl4pPr>
            <a:lvl5pPr marL="2057400" indent="-228600">
              <a:defRPr sz="2000" b="1">
                <a:solidFill>
                  <a:schemeClr val="tx2"/>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9pPr>
          </a:lstStyle>
          <a:p>
            <a:fld id="{16B48406-E30E-4512-A106-207532241522}" type="slidenum">
              <a:rPr lang="en-US" altLang="en-US" sz="1200" b="0" smtClean="0">
                <a:solidFill>
                  <a:schemeClr val="accent2"/>
                </a:solidFill>
                <a:latin typeface="Garamond" panose="02020404030301010803" pitchFamily="18" charset="0"/>
              </a:rPr>
              <a:pPr/>
              <a:t>64</a:t>
            </a:fld>
            <a:endParaRPr lang="en-US" altLang="en-US" sz="1200" b="0">
              <a:solidFill>
                <a:schemeClr val="accent2"/>
              </a:solidFill>
              <a:latin typeface="Garamond" panose="02020404030301010803" pitchFamily="18" charset="0"/>
            </a:endParaRPr>
          </a:p>
        </p:txBody>
      </p:sp>
      <p:sp>
        <p:nvSpPr>
          <p:cNvPr id="150532" name="Rectangle 2"/>
          <p:cNvSpPr>
            <a:spLocks noGrp="1" noChangeArrowheads="1"/>
          </p:cNvSpPr>
          <p:nvPr>
            <p:ph type="title"/>
          </p:nvPr>
        </p:nvSpPr>
        <p:spPr>
          <a:xfrm>
            <a:off x="5105400" y="0"/>
            <a:ext cx="3581400" cy="1905000"/>
          </a:xfrm>
        </p:spPr>
        <p:txBody>
          <a:bodyPr/>
          <a:lstStyle/>
          <a:p>
            <a:pPr eaLnBrk="1" hangingPunct="1"/>
            <a:r>
              <a:rPr lang="en-US" altLang="en-US" sz="3800"/>
              <a:t>Once the Judging Starts</a:t>
            </a:r>
          </a:p>
        </p:txBody>
      </p:sp>
      <p:sp>
        <p:nvSpPr>
          <p:cNvPr id="150533" name="Rectangle 3"/>
          <p:cNvSpPr>
            <a:spLocks noGrp="1" noChangeArrowheads="1"/>
          </p:cNvSpPr>
          <p:nvPr>
            <p:ph type="body" idx="1"/>
          </p:nvPr>
        </p:nvSpPr>
        <p:spPr>
          <a:xfrm>
            <a:off x="4953000" y="2209800"/>
            <a:ext cx="4191000" cy="4302125"/>
          </a:xfrm>
        </p:spPr>
        <p:txBody>
          <a:bodyPr/>
          <a:lstStyle/>
          <a:p>
            <a:pPr eaLnBrk="1" hangingPunct="1"/>
            <a:r>
              <a:rPr lang="en-US" altLang="en-US"/>
              <a:t>You can’t touch the exhibits once the judges arrive.</a:t>
            </a:r>
          </a:p>
          <a:p>
            <a:pPr eaLnBrk="1" hangingPunct="1"/>
            <a:r>
              <a:rPr lang="en-US" altLang="en-US"/>
              <a:t>Judging may take 1-2 hours.</a:t>
            </a:r>
          </a:p>
          <a:p>
            <a:pPr eaLnBrk="1" hangingPunct="1"/>
            <a:r>
              <a:rPr lang="en-US" altLang="en-US"/>
              <a:t>You can listen to but not talk to the judges while they are judging.</a:t>
            </a:r>
          </a:p>
          <a:p>
            <a:pPr eaLnBrk="1" hangingPunct="1"/>
            <a:r>
              <a:rPr lang="en-US" altLang="en-US"/>
              <a:t>No arguments!</a:t>
            </a:r>
          </a:p>
        </p:txBody>
      </p:sp>
      <p:pic>
        <p:nvPicPr>
          <p:cNvPr id="150534" name="Picture 5" descr="Judging Seedling 2007_04_14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52400"/>
            <a:ext cx="4724400" cy="3543300"/>
          </a:xfrm>
          <a:prstGeom prst="rect">
            <a:avLst/>
          </a:prstGeom>
          <a:noFill/>
          <a:ln w="38100">
            <a:noFill/>
            <a:miter lim="800000"/>
            <a:headEnd/>
            <a:tailEnd/>
          </a:ln>
          <a:effectLst>
            <a:outerShdw blurRad="50800" dist="38100" dir="2700000" algn="tl">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993300"/>
                </a:solidFill>
                <a:miter lim="800000"/>
                <a:headEnd/>
                <a:tailEnd/>
              </a14:hiddenLine>
            </a:ext>
          </a:extLst>
        </p:spPr>
      </p:pic>
      <p:pic>
        <p:nvPicPr>
          <p:cNvPr id="150535" name="Picture 6" descr="Judging Collection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3203575"/>
            <a:ext cx="4724400" cy="3543300"/>
          </a:xfrm>
          <a:prstGeom prst="rect">
            <a:avLst/>
          </a:prstGeom>
          <a:noFill/>
          <a:ln w="38100">
            <a:noFill/>
            <a:miter lim="800000"/>
            <a:headEnd/>
            <a:tailEnd/>
          </a:ln>
          <a:effectLst>
            <a:outerShdw blurRad="50800" dist="38100" dir="2700000" algn="tl">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993300"/>
                </a:solidFill>
                <a:miter lim="800000"/>
                <a:headEnd/>
                <a:tailEnd/>
              </a14:hiddenLine>
            </a:ext>
          </a:extLst>
        </p:spPr>
      </p:pic>
    </p:spTree>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Date Placeholder 3"/>
          <p:cNvSpPr>
            <a:spLocks noGrp="1"/>
          </p:cNvSpPr>
          <p:nvPr>
            <p:ph type="dt" sz="quarter" idx="10"/>
          </p:nvPr>
        </p:nvSpPr>
        <p:spPr>
          <a:noFill/>
        </p:spPr>
        <p:txBody>
          <a:bodyPr/>
          <a:lstStyle>
            <a:lvl1pPr>
              <a:defRPr sz="2000" b="1">
                <a:solidFill>
                  <a:schemeClr val="tx2"/>
                </a:solidFill>
                <a:latin typeface="Comic Sans MS" panose="030F0702030302020204" pitchFamily="66" charset="0"/>
                <a:cs typeface="Arial" panose="020B0604020202020204" pitchFamily="34" charset="0"/>
              </a:defRPr>
            </a:lvl1pPr>
            <a:lvl2pPr marL="742950" indent="-285750">
              <a:defRPr sz="2000" b="1">
                <a:solidFill>
                  <a:schemeClr val="tx2"/>
                </a:solidFill>
                <a:latin typeface="Comic Sans MS" panose="030F0702030302020204" pitchFamily="66" charset="0"/>
                <a:cs typeface="Arial" panose="020B0604020202020204" pitchFamily="34" charset="0"/>
              </a:defRPr>
            </a:lvl2pPr>
            <a:lvl3pPr marL="1143000" indent="-228600">
              <a:defRPr sz="2000" b="1">
                <a:solidFill>
                  <a:schemeClr val="tx2"/>
                </a:solidFill>
                <a:latin typeface="Comic Sans MS" panose="030F0702030302020204" pitchFamily="66" charset="0"/>
                <a:cs typeface="Arial" panose="020B0604020202020204" pitchFamily="34" charset="0"/>
              </a:defRPr>
            </a:lvl3pPr>
            <a:lvl4pPr marL="1600200" indent="-228600">
              <a:defRPr sz="2000" b="1">
                <a:solidFill>
                  <a:schemeClr val="tx2"/>
                </a:solidFill>
                <a:latin typeface="Comic Sans MS" panose="030F0702030302020204" pitchFamily="66" charset="0"/>
                <a:cs typeface="Arial" panose="020B0604020202020204" pitchFamily="34" charset="0"/>
              </a:defRPr>
            </a:lvl4pPr>
            <a:lvl5pPr marL="2057400" indent="-228600">
              <a:defRPr sz="2000" b="1">
                <a:solidFill>
                  <a:schemeClr val="tx2"/>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9pPr>
          </a:lstStyle>
          <a:p>
            <a:fld id="{2E313D52-8D5B-4FC0-AD8E-BB337869B238}" type="datetime1">
              <a:rPr lang="en-US" altLang="en-US" sz="1200" b="0" smtClean="0">
                <a:solidFill>
                  <a:schemeClr val="accent2"/>
                </a:solidFill>
                <a:latin typeface="Garamond" panose="02020404030301010803" pitchFamily="18" charset="0"/>
              </a:rPr>
              <a:pPr/>
              <a:t>10/4/2019</a:t>
            </a:fld>
            <a:endParaRPr lang="en-US" altLang="en-US" sz="1200" b="0">
              <a:solidFill>
                <a:schemeClr val="accent2"/>
              </a:solidFill>
              <a:latin typeface="Garamond" panose="02020404030301010803" pitchFamily="18" charset="0"/>
            </a:endParaRPr>
          </a:p>
        </p:txBody>
      </p:sp>
      <p:sp>
        <p:nvSpPr>
          <p:cNvPr id="152579" name="Slide Number Placeholder 5"/>
          <p:cNvSpPr>
            <a:spLocks noGrp="1"/>
          </p:cNvSpPr>
          <p:nvPr>
            <p:ph type="sldNum" sz="quarter" idx="12"/>
          </p:nvPr>
        </p:nvSpPr>
        <p:spPr>
          <a:noFill/>
        </p:spPr>
        <p:txBody>
          <a:bodyPr/>
          <a:lstStyle>
            <a:lvl1pPr>
              <a:defRPr sz="2000" b="1">
                <a:solidFill>
                  <a:schemeClr val="tx2"/>
                </a:solidFill>
                <a:latin typeface="Comic Sans MS" panose="030F0702030302020204" pitchFamily="66" charset="0"/>
                <a:cs typeface="Arial" panose="020B0604020202020204" pitchFamily="34" charset="0"/>
              </a:defRPr>
            </a:lvl1pPr>
            <a:lvl2pPr marL="742950" indent="-285750">
              <a:defRPr sz="2000" b="1">
                <a:solidFill>
                  <a:schemeClr val="tx2"/>
                </a:solidFill>
                <a:latin typeface="Comic Sans MS" panose="030F0702030302020204" pitchFamily="66" charset="0"/>
                <a:cs typeface="Arial" panose="020B0604020202020204" pitchFamily="34" charset="0"/>
              </a:defRPr>
            </a:lvl2pPr>
            <a:lvl3pPr marL="1143000" indent="-228600">
              <a:defRPr sz="2000" b="1">
                <a:solidFill>
                  <a:schemeClr val="tx2"/>
                </a:solidFill>
                <a:latin typeface="Comic Sans MS" panose="030F0702030302020204" pitchFamily="66" charset="0"/>
                <a:cs typeface="Arial" panose="020B0604020202020204" pitchFamily="34" charset="0"/>
              </a:defRPr>
            </a:lvl3pPr>
            <a:lvl4pPr marL="1600200" indent="-228600">
              <a:defRPr sz="2000" b="1">
                <a:solidFill>
                  <a:schemeClr val="tx2"/>
                </a:solidFill>
                <a:latin typeface="Comic Sans MS" panose="030F0702030302020204" pitchFamily="66" charset="0"/>
                <a:cs typeface="Arial" panose="020B0604020202020204" pitchFamily="34" charset="0"/>
              </a:defRPr>
            </a:lvl4pPr>
            <a:lvl5pPr marL="2057400" indent="-228600">
              <a:defRPr sz="2000" b="1">
                <a:solidFill>
                  <a:schemeClr val="tx2"/>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9pPr>
          </a:lstStyle>
          <a:p>
            <a:fld id="{AA8E690F-AE4C-41FA-A7D0-2B62954DF294}" type="slidenum">
              <a:rPr lang="en-US" altLang="en-US" sz="1200" b="0" smtClean="0">
                <a:solidFill>
                  <a:schemeClr val="accent2"/>
                </a:solidFill>
                <a:latin typeface="Garamond" panose="02020404030301010803" pitchFamily="18" charset="0"/>
              </a:rPr>
              <a:pPr/>
              <a:t>65</a:t>
            </a:fld>
            <a:endParaRPr lang="en-US" altLang="en-US" sz="1200" b="0">
              <a:solidFill>
                <a:schemeClr val="accent2"/>
              </a:solidFill>
              <a:latin typeface="Garamond" panose="02020404030301010803" pitchFamily="18" charset="0"/>
            </a:endParaRPr>
          </a:p>
        </p:txBody>
      </p:sp>
      <p:sp>
        <p:nvSpPr>
          <p:cNvPr id="152580" name="Rectangle 2"/>
          <p:cNvSpPr>
            <a:spLocks noGrp="1" noChangeArrowheads="1"/>
          </p:cNvSpPr>
          <p:nvPr>
            <p:ph type="title"/>
          </p:nvPr>
        </p:nvSpPr>
        <p:spPr>
          <a:xfrm>
            <a:off x="2667000" y="-152400"/>
            <a:ext cx="6477000" cy="1322388"/>
          </a:xfrm>
        </p:spPr>
        <p:txBody>
          <a:bodyPr/>
          <a:lstStyle/>
          <a:p>
            <a:pPr eaLnBrk="1" hangingPunct="1"/>
            <a:r>
              <a:rPr lang="en-US" altLang="en-US" sz="3800"/>
              <a:t>Division 1</a:t>
            </a:r>
            <a:br>
              <a:rPr lang="en-US" altLang="en-US" sz="3800"/>
            </a:br>
            <a:r>
              <a:rPr lang="en-US" altLang="en-US" sz="3800"/>
              <a:t>Collections Section N</a:t>
            </a:r>
          </a:p>
        </p:txBody>
      </p:sp>
      <p:pic>
        <p:nvPicPr>
          <p:cNvPr id="152581" name="Picture 5" descr="Show2006_00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8600"/>
            <a:ext cx="2879725" cy="3733800"/>
          </a:xfrm>
          <a:prstGeom prst="rect">
            <a:avLst/>
          </a:prstGeom>
          <a:noFill/>
          <a:ln w="38100">
            <a:noFill/>
            <a:miter lim="800000"/>
            <a:headEnd/>
            <a:tailEnd/>
          </a:ln>
          <a:effectLst>
            <a:outerShdw blurRad="50800" dist="38100" dir="2700000" algn="tl">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993300"/>
                </a:solidFill>
                <a:miter lim="800000"/>
                <a:headEnd/>
                <a:tailEnd/>
              </a14:hiddenLine>
            </a:ext>
          </a:extLst>
        </p:spPr>
      </p:pic>
      <p:pic>
        <p:nvPicPr>
          <p:cNvPr id="152582" name="Picture 6" descr="Collection0001"/>
          <p:cNvPicPr>
            <a:picLocks noChangeAspect="1" noChangeArrowheads="1"/>
          </p:cNvPicPr>
          <p:nvPr/>
        </p:nvPicPr>
        <p:blipFill>
          <a:blip r:embed="rId4">
            <a:extLst>
              <a:ext uri="{28A0092B-C50C-407E-A947-70E740481C1C}">
                <a14:useLocalDpi xmlns:a14="http://schemas.microsoft.com/office/drawing/2010/main" val="0"/>
              </a:ext>
            </a:extLst>
          </a:blip>
          <a:srcRect b="10205"/>
          <a:stretch>
            <a:fillRect/>
          </a:stretch>
        </p:blipFill>
        <p:spPr bwMode="auto">
          <a:xfrm>
            <a:off x="0" y="3505200"/>
            <a:ext cx="2935288" cy="3352800"/>
          </a:xfrm>
          <a:prstGeom prst="rect">
            <a:avLst/>
          </a:prstGeom>
          <a:noFill/>
          <a:ln w="38100">
            <a:noFill/>
            <a:miter lim="800000"/>
            <a:headEnd/>
            <a:tailEnd/>
          </a:ln>
          <a:effectLst>
            <a:outerShdw blurRad="50800" dist="38100" dir="2700000" algn="tl">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993300"/>
                </a:solidFill>
                <a:miter lim="800000"/>
                <a:headEnd/>
                <a:tailEnd/>
              </a14:hiddenLine>
            </a:ext>
          </a:extLst>
        </p:spPr>
      </p:pic>
      <p:sp>
        <p:nvSpPr>
          <p:cNvPr id="152583" name="Rectangle 7"/>
          <p:cNvSpPr>
            <a:spLocks noChangeArrowheads="1"/>
          </p:cNvSpPr>
          <p:nvPr/>
        </p:nvSpPr>
        <p:spPr bwMode="auto">
          <a:xfrm>
            <a:off x="2819400" y="581025"/>
            <a:ext cx="5943600" cy="144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lr>
                <a:schemeClr val="accent2"/>
              </a:buClr>
              <a:buSzPct val="65000"/>
              <a:buFont typeface="Wingdings" panose="05000000000000000000" pitchFamily="2" charset="2"/>
              <a:buChar char="n"/>
              <a:defRPr sz="2400" b="1">
                <a:solidFill>
                  <a:srgbClr val="993300"/>
                </a:solidFill>
                <a:latin typeface="Arial" panose="020B0604020202020204" pitchFamily="34" charset="0"/>
                <a:cs typeface="Arial" panose="020B0604020202020204" pitchFamily="34" charset="0"/>
              </a:defRPr>
            </a:lvl1pPr>
            <a:lvl2pPr marL="669925" indent="-325438">
              <a:spcBef>
                <a:spcPct val="20000"/>
              </a:spcBef>
              <a:buClr>
                <a:schemeClr val="accent2"/>
              </a:buClr>
              <a:buFont typeface="Wingdings" panose="05000000000000000000" pitchFamily="2" charset="2"/>
              <a:buChar char="§"/>
              <a:defRPr sz="2400" b="1">
                <a:solidFill>
                  <a:srgbClr val="993300"/>
                </a:solidFill>
                <a:latin typeface="Arial" panose="020B0604020202020204" pitchFamily="34" charset="0"/>
                <a:cs typeface="Arial" panose="020B0604020202020204" pitchFamily="34" charset="0"/>
              </a:defRPr>
            </a:lvl2pPr>
            <a:lvl3pPr marL="1022350" indent="-350838">
              <a:spcBef>
                <a:spcPct val="20000"/>
              </a:spcBef>
              <a:buClr>
                <a:schemeClr val="accent1"/>
              </a:buClr>
              <a:buSzPct val="65000"/>
              <a:buFont typeface="Wingdings" panose="05000000000000000000" pitchFamily="2" charset="2"/>
              <a:buChar char="n"/>
              <a:defRPr sz="2400">
                <a:solidFill>
                  <a:srgbClr val="993300"/>
                </a:solidFill>
                <a:latin typeface="Arial" panose="020B0604020202020204" pitchFamily="34" charset="0"/>
                <a:cs typeface="Arial" panose="020B0604020202020204" pitchFamily="34" charset="0"/>
              </a:defRPr>
            </a:lvl3pPr>
            <a:lvl4pPr marL="1339850" indent="-315913">
              <a:spcBef>
                <a:spcPct val="20000"/>
              </a:spcBef>
              <a:buClr>
                <a:schemeClr val="accent2"/>
              </a:buClr>
              <a:buSzPct val="70000"/>
              <a:buFont typeface="Wingdings" panose="05000000000000000000" pitchFamily="2" charset="2"/>
              <a:buChar char="q"/>
              <a:defRPr sz="2400">
                <a:solidFill>
                  <a:srgbClr val="993300"/>
                </a:solidFill>
                <a:latin typeface="Arial" panose="020B0604020202020204" pitchFamily="34" charset="0"/>
                <a:cs typeface="Arial" panose="020B0604020202020204" pitchFamily="34" charset="0"/>
              </a:defRPr>
            </a:lvl4pPr>
            <a:lvl5pPr marL="1681163" indent="-339725">
              <a:spcBef>
                <a:spcPct val="20000"/>
              </a:spcBef>
              <a:buClr>
                <a:schemeClr val="accent1"/>
              </a:buClr>
              <a:buSzPct val="75000"/>
              <a:buFont typeface="Wingdings" panose="05000000000000000000" pitchFamily="2" charset="2"/>
              <a:buChar char="§"/>
              <a:defRPr sz="2400">
                <a:solidFill>
                  <a:srgbClr val="993300"/>
                </a:solidFill>
                <a:latin typeface="Comic Sans MS" panose="030F0702030302020204" pitchFamily="66" charset="0"/>
                <a:cs typeface="Arial" panose="020B0604020202020204" pitchFamily="34" charset="0"/>
              </a:defRPr>
            </a:lvl5pPr>
            <a:lvl6pPr marL="2138363" indent="-339725" eaLnBrk="0" fontAlgn="base" hangingPunct="0">
              <a:spcBef>
                <a:spcPct val="20000"/>
              </a:spcBef>
              <a:spcAft>
                <a:spcPct val="0"/>
              </a:spcAft>
              <a:buClr>
                <a:schemeClr val="accent1"/>
              </a:buClr>
              <a:buSzPct val="75000"/>
              <a:buFont typeface="Wingdings" panose="05000000000000000000" pitchFamily="2" charset="2"/>
              <a:buChar char="§"/>
              <a:defRPr sz="2400">
                <a:solidFill>
                  <a:srgbClr val="993300"/>
                </a:solidFill>
                <a:latin typeface="Comic Sans MS" panose="030F0702030302020204" pitchFamily="66" charset="0"/>
                <a:cs typeface="Arial" panose="020B0604020202020204" pitchFamily="34" charset="0"/>
              </a:defRPr>
            </a:lvl6pPr>
            <a:lvl7pPr marL="2595563" indent="-339725" eaLnBrk="0" fontAlgn="base" hangingPunct="0">
              <a:spcBef>
                <a:spcPct val="20000"/>
              </a:spcBef>
              <a:spcAft>
                <a:spcPct val="0"/>
              </a:spcAft>
              <a:buClr>
                <a:schemeClr val="accent1"/>
              </a:buClr>
              <a:buSzPct val="75000"/>
              <a:buFont typeface="Wingdings" panose="05000000000000000000" pitchFamily="2" charset="2"/>
              <a:buChar char="§"/>
              <a:defRPr sz="2400">
                <a:solidFill>
                  <a:srgbClr val="993300"/>
                </a:solidFill>
                <a:latin typeface="Comic Sans MS" panose="030F0702030302020204" pitchFamily="66" charset="0"/>
                <a:cs typeface="Arial" panose="020B0604020202020204" pitchFamily="34" charset="0"/>
              </a:defRPr>
            </a:lvl7pPr>
            <a:lvl8pPr marL="3052763" indent="-339725" eaLnBrk="0" fontAlgn="base" hangingPunct="0">
              <a:spcBef>
                <a:spcPct val="20000"/>
              </a:spcBef>
              <a:spcAft>
                <a:spcPct val="0"/>
              </a:spcAft>
              <a:buClr>
                <a:schemeClr val="accent1"/>
              </a:buClr>
              <a:buSzPct val="75000"/>
              <a:buFont typeface="Wingdings" panose="05000000000000000000" pitchFamily="2" charset="2"/>
              <a:buChar char="§"/>
              <a:defRPr sz="2400">
                <a:solidFill>
                  <a:srgbClr val="993300"/>
                </a:solidFill>
                <a:latin typeface="Comic Sans MS" panose="030F0702030302020204" pitchFamily="66" charset="0"/>
                <a:cs typeface="Arial" panose="020B0604020202020204" pitchFamily="34" charset="0"/>
              </a:defRPr>
            </a:lvl8pPr>
            <a:lvl9pPr marL="3509963" indent="-339725" eaLnBrk="0" fontAlgn="base" hangingPunct="0">
              <a:spcBef>
                <a:spcPct val="20000"/>
              </a:spcBef>
              <a:spcAft>
                <a:spcPct val="0"/>
              </a:spcAft>
              <a:buClr>
                <a:schemeClr val="accent1"/>
              </a:buClr>
              <a:buSzPct val="75000"/>
              <a:buFont typeface="Wingdings" panose="05000000000000000000" pitchFamily="2" charset="2"/>
              <a:buChar char="§"/>
              <a:defRPr sz="2400">
                <a:solidFill>
                  <a:srgbClr val="993300"/>
                </a:solidFill>
                <a:latin typeface="Comic Sans MS" panose="030F0702030302020204" pitchFamily="66" charset="0"/>
                <a:cs typeface="Arial" panose="020B0604020202020204" pitchFamily="34" charset="0"/>
              </a:defRPr>
            </a:lvl9pPr>
          </a:lstStyle>
          <a:p>
            <a:pPr eaLnBrk="1" hangingPunct="1">
              <a:buFont typeface="Wingdings" panose="05000000000000000000" pitchFamily="2" charset="2"/>
              <a:buNone/>
            </a:pPr>
            <a:endParaRPr lang="en-US" altLang="en-US"/>
          </a:p>
          <a:p>
            <a:pPr lvl="1" eaLnBrk="1" hangingPunct="1">
              <a:buFont typeface="Wingdings" panose="05000000000000000000" pitchFamily="2" charset="2"/>
              <a:buNone/>
            </a:pPr>
            <a:r>
              <a:rPr lang="en-US" altLang="en-US" b="0"/>
              <a:t>    </a:t>
            </a:r>
            <a:r>
              <a:rPr lang="en-US" altLang="en-US"/>
              <a:t>Collections are judged on how identical are the stalks including:</a:t>
            </a:r>
          </a:p>
          <a:p>
            <a:pPr eaLnBrk="1" hangingPunct="1"/>
            <a:endParaRPr lang="en-US" altLang="en-US"/>
          </a:p>
          <a:p>
            <a:pPr eaLnBrk="1" hangingPunct="1"/>
            <a:endParaRPr lang="en-US" altLang="en-US"/>
          </a:p>
        </p:txBody>
      </p:sp>
      <p:pic>
        <p:nvPicPr>
          <p:cNvPr id="152584" name="Picture 9" descr="2004 ShowBelis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95600" y="2230438"/>
            <a:ext cx="2193925" cy="4627562"/>
          </a:xfrm>
          <a:prstGeom prst="rect">
            <a:avLst/>
          </a:prstGeom>
          <a:noFill/>
          <a:ln w="38100">
            <a:noFill/>
            <a:miter lim="800000"/>
            <a:headEnd/>
            <a:tailEnd/>
          </a:ln>
          <a:effectLst>
            <a:outerShdw blurRad="50800" dist="38100" dir="2700000" algn="tl">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993300"/>
                </a:solidFill>
                <a:miter lim="800000"/>
                <a:headEnd/>
                <a:tailEnd/>
              </a14:hiddenLine>
            </a:ext>
          </a:extLst>
        </p:spPr>
      </p:pic>
      <p:sp>
        <p:nvSpPr>
          <p:cNvPr id="592906" name="Rectangle 10"/>
          <p:cNvSpPr>
            <a:spLocks noChangeArrowheads="1"/>
          </p:cNvSpPr>
          <p:nvPr/>
        </p:nvSpPr>
        <p:spPr bwMode="auto">
          <a:xfrm>
            <a:off x="5105400" y="1828800"/>
            <a:ext cx="3733800" cy="464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lr>
                <a:schemeClr val="accent2"/>
              </a:buClr>
              <a:buSzPct val="65000"/>
              <a:buFont typeface="Wingdings" panose="05000000000000000000" pitchFamily="2" charset="2"/>
              <a:buChar char="n"/>
              <a:defRPr sz="2400" b="1">
                <a:solidFill>
                  <a:srgbClr val="993300"/>
                </a:solidFill>
                <a:latin typeface="Arial" panose="020B0604020202020204" pitchFamily="34" charset="0"/>
                <a:cs typeface="Arial" panose="020B0604020202020204" pitchFamily="34" charset="0"/>
              </a:defRPr>
            </a:lvl1pPr>
            <a:lvl2pPr marL="669925" indent="-325438">
              <a:spcBef>
                <a:spcPct val="20000"/>
              </a:spcBef>
              <a:buClr>
                <a:schemeClr val="accent2"/>
              </a:buClr>
              <a:buFont typeface="Wingdings" panose="05000000000000000000" pitchFamily="2" charset="2"/>
              <a:buChar char="§"/>
              <a:defRPr sz="2400" b="1">
                <a:solidFill>
                  <a:srgbClr val="993300"/>
                </a:solidFill>
                <a:latin typeface="Arial" panose="020B0604020202020204" pitchFamily="34" charset="0"/>
                <a:cs typeface="Arial" panose="020B0604020202020204" pitchFamily="34" charset="0"/>
              </a:defRPr>
            </a:lvl2pPr>
            <a:lvl3pPr marL="1022350" indent="-350838">
              <a:spcBef>
                <a:spcPct val="20000"/>
              </a:spcBef>
              <a:buClr>
                <a:schemeClr val="accent1"/>
              </a:buClr>
              <a:buSzPct val="65000"/>
              <a:buFont typeface="Wingdings" panose="05000000000000000000" pitchFamily="2" charset="2"/>
              <a:buChar char="n"/>
              <a:defRPr sz="2400">
                <a:solidFill>
                  <a:srgbClr val="993300"/>
                </a:solidFill>
                <a:latin typeface="Arial" panose="020B0604020202020204" pitchFamily="34" charset="0"/>
                <a:cs typeface="Arial" panose="020B0604020202020204" pitchFamily="34" charset="0"/>
              </a:defRPr>
            </a:lvl3pPr>
            <a:lvl4pPr marL="1339850" indent="-315913">
              <a:spcBef>
                <a:spcPct val="20000"/>
              </a:spcBef>
              <a:buClr>
                <a:schemeClr val="accent2"/>
              </a:buClr>
              <a:buSzPct val="70000"/>
              <a:buFont typeface="Wingdings" panose="05000000000000000000" pitchFamily="2" charset="2"/>
              <a:buChar char="q"/>
              <a:defRPr sz="2400">
                <a:solidFill>
                  <a:srgbClr val="993300"/>
                </a:solidFill>
                <a:latin typeface="Arial" panose="020B0604020202020204" pitchFamily="34" charset="0"/>
                <a:cs typeface="Arial" panose="020B0604020202020204" pitchFamily="34" charset="0"/>
              </a:defRPr>
            </a:lvl4pPr>
            <a:lvl5pPr marL="1681163" indent="-339725">
              <a:spcBef>
                <a:spcPct val="20000"/>
              </a:spcBef>
              <a:buClr>
                <a:schemeClr val="accent1"/>
              </a:buClr>
              <a:buSzPct val="75000"/>
              <a:buFont typeface="Wingdings" panose="05000000000000000000" pitchFamily="2" charset="2"/>
              <a:buChar char="§"/>
              <a:defRPr sz="2400">
                <a:solidFill>
                  <a:srgbClr val="993300"/>
                </a:solidFill>
                <a:latin typeface="Comic Sans MS" panose="030F0702030302020204" pitchFamily="66" charset="0"/>
                <a:cs typeface="Arial" panose="020B0604020202020204" pitchFamily="34" charset="0"/>
              </a:defRPr>
            </a:lvl5pPr>
            <a:lvl6pPr marL="2138363" indent="-339725" eaLnBrk="0" fontAlgn="base" hangingPunct="0">
              <a:spcBef>
                <a:spcPct val="20000"/>
              </a:spcBef>
              <a:spcAft>
                <a:spcPct val="0"/>
              </a:spcAft>
              <a:buClr>
                <a:schemeClr val="accent1"/>
              </a:buClr>
              <a:buSzPct val="75000"/>
              <a:buFont typeface="Wingdings" panose="05000000000000000000" pitchFamily="2" charset="2"/>
              <a:buChar char="§"/>
              <a:defRPr sz="2400">
                <a:solidFill>
                  <a:srgbClr val="993300"/>
                </a:solidFill>
                <a:latin typeface="Comic Sans MS" panose="030F0702030302020204" pitchFamily="66" charset="0"/>
                <a:cs typeface="Arial" panose="020B0604020202020204" pitchFamily="34" charset="0"/>
              </a:defRPr>
            </a:lvl6pPr>
            <a:lvl7pPr marL="2595563" indent="-339725" eaLnBrk="0" fontAlgn="base" hangingPunct="0">
              <a:spcBef>
                <a:spcPct val="20000"/>
              </a:spcBef>
              <a:spcAft>
                <a:spcPct val="0"/>
              </a:spcAft>
              <a:buClr>
                <a:schemeClr val="accent1"/>
              </a:buClr>
              <a:buSzPct val="75000"/>
              <a:buFont typeface="Wingdings" panose="05000000000000000000" pitchFamily="2" charset="2"/>
              <a:buChar char="§"/>
              <a:defRPr sz="2400">
                <a:solidFill>
                  <a:srgbClr val="993300"/>
                </a:solidFill>
                <a:latin typeface="Comic Sans MS" panose="030F0702030302020204" pitchFamily="66" charset="0"/>
                <a:cs typeface="Arial" panose="020B0604020202020204" pitchFamily="34" charset="0"/>
              </a:defRPr>
            </a:lvl7pPr>
            <a:lvl8pPr marL="3052763" indent="-339725" eaLnBrk="0" fontAlgn="base" hangingPunct="0">
              <a:spcBef>
                <a:spcPct val="20000"/>
              </a:spcBef>
              <a:spcAft>
                <a:spcPct val="0"/>
              </a:spcAft>
              <a:buClr>
                <a:schemeClr val="accent1"/>
              </a:buClr>
              <a:buSzPct val="75000"/>
              <a:buFont typeface="Wingdings" panose="05000000000000000000" pitchFamily="2" charset="2"/>
              <a:buChar char="§"/>
              <a:defRPr sz="2400">
                <a:solidFill>
                  <a:srgbClr val="993300"/>
                </a:solidFill>
                <a:latin typeface="Comic Sans MS" panose="030F0702030302020204" pitchFamily="66" charset="0"/>
                <a:cs typeface="Arial" panose="020B0604020202020204" pitchFamily="34" charset="0"/>
              </a:defRPr>
            </a:lvl8pPr>
            <a:lvl9pPr marL="3509963" indent="-339725" eaLnBrk="0" fontAlgn="base" hangingPunct="0">
              <a:spcBef>
                <a:spcPct val="20000"/>
              </a:spcBef>
              <a:spcAft>
                <a:spcPct val="0"/>
              </a:spcAft>
              <a:buClr>
                <a:schemeClr val="accent1"/>
              </a:buClr>
              <a:buSzPct val="75000"/>
              <a:buFont typeface="Wingdings" panose="05000000000000000000" pitchFamily="2" charset="2"/>
              <a:buChar char="§"/>
              <a:defRPr sz="2400">
                <a:solidFill>
                  <a:srgbClr val="993300"/>
                </a:solidFill>
                <a:latin typeface="Comic Sans MS" panose="030F0702030302020204" pitchFamily="66" charset="0"/>
                <a:cs typeface="Arial" panose="020B0604020202020204" pitchFamily="34" charset="0"/>
              </a:defRPr>
            </a:lvl9pPr>
          </a:lstStyle>
          <a:p>
            <a:pPr eaLnBrk="1" hangingPunct="1">
              <a:buClr>
                <a:srgbClr val="993300"/>
              </a:buClr>
              <a:buSzPct val="110000"/>
              <a:buFont typeface="Arial" panose="020B0604020202020204" pitchFamily="34" charset="0"/>
              <a:buChar char="-"/>
            </a:pPr>
            <a:r>
              <a:rPr lang="en-US" altLang="en-US"/>
              <a:t>Position of  branches</a:t>
            </a:r>
          </a:p>
          <a:p>
            <a:pPr eaLnBrk="1" hangingPunct="1">
              <a:buClr>
                <a:srgbClr val="993300"/>
              </a:buClr>
              <a:buSzPct val="110000"/>
              <a:buFont typeface="Arial" panose="020B0604020202020204" pitchFamily="34" charset="0"/>
              <a:buChar char="-"/>
            </a:pPr>
            <a:r>
              <a:rPr lang="en-US" altLang="en-US"/>
              <a:t>The number blooming</a:t>
            </a:r>
          </a:p>
          <a:p>
            <a:pPr eaLnBrk="1" hangingPunct="1">
              <a:buClr>
                <a:srgbClr val="993300"/>
              </a:buClr>
              <a:buSzPct val="110000"/>
              <a:buFont typeface="Arial" panose="020B0604020202020204" pitchFamily="34" charset="0"/>
              <a:buChar char="-"/>
            </a:pPr>
            <a:r>
              <a:rPr lang="en-US" altLang="en-US"/>
              <a:t>Shape of stalk</a:t>
            </a:r>
          </a:p>
          <a:p>
            <a:pPr eaLnBrk="1" hangingPunct="1">
              <a:buClr>
                <a:srgbClr val="993300"/>
              </a:buClr>
              <a:buSzPct val="110000"/>
              <a:buFont typeface="Arial" panose="020B0604020202020204" pitchFamily="34" charset="0"/>
              <a:buChar char="-"/>
            </a:pPr>
            <a:r>
              <a:rPr lang="en-US" altLang="en-US"/>
              <a:t>Doesn’t have to be the same cultivar</a:t>
            </a:r>
          </a:p>
          <a:p>
            <a:pPr eaLnBrk="1" hangingPunct="1"/>
            <a:endParaRPr lang="en-US" altLang="en-US"/>
          </a:p>
          <a:p>
            <a:pPr eaLnBrk="1" hangingPunct="1"/>
            <a:endParaRPr lang="en-US" altLang="en-US"/>
          </a:p>
        </p:txBody>
      </p:sp>
      <p:sp>
        <p:nvSpPr>
          <p:cNvPr id="152586" name="Text Box 11"/>
          <p:cNvSpPr txBox="1">
            <a:spLocks noChangeArrowheads="1"/>
          </p:cNvSpPr>
          <p:nvPr/>
        </p:nvSpPr>
        <p:spPr bwMode="auto">
          <a:xfrm>
            <a:off x="2971800" y="4114800"/>
            <a:ext cx="8921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107763" dir="18900000" algn="ctr" rotWithShape="0">
                    <a:srgbClr val="BC5E00">
                      <a:alpha val="50000"/>
                    </a:srgbClr>
                  </a:outerShdw>
                </a:effectLst>
              </a14:hiddenEffects>
            </a:ext>
          </a:extLst>
        </p:spPr>
        <p:txBody>
          <a:bodyPr wrap="none">
            <a:spAutoFit/>
          </a:bodyPr>
          <a:lstStyle>
            <a:lvl1pPr>
              <a:defRPr sz="2000" b="1">
                <a:solidFill>
                  <a:schemeClr val="tx2"/>
                </a:solidFill>
                <a:latin typeface="Comic Sans MS" panose="030F0702030302020204" pitchFamily="66" charset="0"/>
                <a:cs typeface="Arial" panose="020B0604020202020204" pitchFamily="34" charset="0"/>
              </a:defRPr>
            </a:lvl1pPr>
            <a:lvl2pPr marL="742950" indent="-285750">
              <a:defRPr sz="2000" b="1">
                <a:solidFill>
                  <a:schemeClr val="tx2"/>
                </a:solidFill>
                <a:latin typeface="Comic Sans MS" panose="030F0702030302020204" pitchFamily="66" charset="0"/>
                <a:cs typeface="Arial" panose="020B0604020202020204" pitchFamily="34" charset="0"/>
              </a:defRPr>
            </a:lvl2pPr>
            <a:lvl3pPr marL="1143000" indent="-228600">
              <a:defRPr sz="2000" b="1">
                <a:solidFill>
                  <a:schemeClr val="tx2"/>
                </a:solidFill>
                <a:latin typeface="Comic Sans MS" panose="030F0702030302020204" pitchFamily="66" charset="0"/>
                <a:cs typeface="Arial" panose="020B0604020202020204" pitchFamily="34" charset="0"/>
              </a:defRPr>
            </a:lvl3pPr>
            <a:lvl4pPr marL="1600200" indent="-228600">
              <a:defRPr sz="2000" b="1">
                <a:solidFill>
                  <a:schemeClr val="tx2"/>
                </a:solidFill>
                <a:latin typeface="Comic Sans MS" panose="030F0702030302020204" pitchFamily="66" charset="0"/>
                <a:cs typeface="Arial" panose="020B0604020202020204" pitchFamily="34" charset="0"/>
              </a:defRPr>
            </a:lvl4pPr>
            <a:lvl5pPr marL="2057400" indent="-228600">
              <a:defRPr sz="2000" b="1">
                <a:solidFill>
                  <a:schemeClr val="tx2"/>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9pPr>
          </a:lstStyle>
          <a:p>
            <a:pPr algn="ctr" eaLnBrk="1" hangingPunct="1"/>
            <a:r>
              <a:rPr lang="en-US" altLang="en-US">
                <a:solidFill>
                  <a:schemeClr val="bg1"/>
                </a:solidFill>
              </a:rPr>
              <a:t>Belise</a:t>
            </a:r>
          </a:p>
        </p:txBody>
      </p:sp>
      <p:pic>
        <p:nvPicPr>
          <p:cNvPr id="152587" name="Picture 12" descr="2004 Show002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72200" y="3962400"/>
            <a:ext cx="2757488" cy="2895600"/>
          </a:xfrm>
          <a:prstGeom prst="rect">
            <a:avLst/>
          </a:prstGeom>
          <a:noFill/>
          <a:ln w="38100">
            <a:noFill/>
            <a:miter lim="800000"/>
            <a:headEnd/>
            <a:tailEnd/>
          </a:ln>
          <a:effectLst>
            <a:outerShdw blurRad="50800" dist="38100" dir="2700000" algn="tl">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993300"/>
                </a:solidFill>
                <a:miter lim="800000"/>
                <a:headEnd/>
                <a:tailEnd/>
              </a14:hiddenLine>
            </a:ext>
          </a:extLst>
        </p:spPr>
      </p:pic>
      <p:pic>
        <p:nvPicPr>
          <p:cNvPr id="152588" name="Picture 13" descr="MVIS 2008 Show 03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95600" y="5105400"/>
            <a:ext cx="2209800" cy="1752600"/>
          </a:xfrm>
          <a:prstGeom prst="rect">
            <a:avLst/>
          </a:prstGeom>
          <a:noFill/>
          <a:ln w="38100">
            <a:noFill/>
            <a:miter lim="800000"/>
            <a:headEnd/>
            <a:tailEnd/>
          </a:ln>
          <a:effectLst>
            <a:outerShdw blurRad="50800" dist="38100" dir="2700000" algn="tl">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993300"/>
                </a:solidFill>
                <a:miter lim="800000"/>
                <a:headEnd/>
                <a:tailEnd/>
              </a14:hiddenLine>
            </a:ext>
          </a:extLst>
        </p:spPr>
      </p:pic>
      <p:sp>
        <p:nvSpPr>
          <p:cNvPr id="152589" name="Text Box 14"/>
          <p:cNvSpPr txBox="1">
            <a:spLocks noChangeArrowheads="1"/>
          </p:cNvSpPr>
          <p:nvPr/>
        </p:nvSpPr>
        <p:spPr bwMode="auto">
          <a:xfrm>
            <a:off x="3200400" y="6461125"/>
            <a:ext cx="189706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107763" dir="18900000" algn="ctr" rotWithShape="0">
                    <a:srgbClr val="BC5E00">
                      <a:alpha val="50000"/>
                    </a:srgbClr>
                  </a:outerShdw>
                </a:effectLst>
              </a14:hiddenEffects>
            </a:ext>
          </a:extLst>
        </p:spPr>
        <p:txBody>
          <a:bodyPr wrap="none">
            <a:spAutoFit/>
          </a:bodyPr>
          <a:lstStyle>
            <a:lvl1pPr>
              <a:defRPr sz="2000" b="1">
                <a:solidFill>
                  <a:schemeClr val="tx2"/>
                </a:solidFill>
                <a:latin typeface="Comic Sans MS" panose="030F0702030302020204" pitchFamily="66" charset="0"/>
                <a:cs typeface="Arial" panose="020B0604020202020204" pitchFamily="34" charset="0"/>
              </a:defRPr>
            </a:lvl1pPr>
            <a:lvl2pPr marL="742950" indent="-285750">
              <a:defRPr sz="2000" b="1">
                <a:solidFill>
                  <a:schemeClr val="tx2"/>
                </a:solidFill>
                <a:latin typeface="Comic Sans MS" panose="030F0702030302020204" pitchFamily="66" charset="0"/>
                <a:cs typeface="Arial" panose="020B0604020202020204" pitchFamily="34" charset="0"/>
              </a:defRPr>
            </a:lvl2pPr>
            <a:lvl3pPr marL="1143000" indent="-228600">
              <a:defRPr sz="2000" b="1">
                <a:solidFill>
                  <a:schemeClr val="tx2"/>
                </a:solidFill>
                <a:latin typeface="Comic Sans MS" panose="030F0702030302020204" pitchFamily="66" charset="0"/>
                <a:cs typeface="Arial" panose="020B0604020202020204" pitchFamily="34" charset="0"/>
              </a:defRPr>
            </a:lvl3pPr>
            <a:lvl4pPr marL="1600200" indent="-228600">
              <a:defRPr sz="2000" b="1">
                <a:solidFill>
                  <a:schemeClr val="tx2"/>
                </a:solidFill>
                <a:latin typeface="Comic Sans MS" panose="030F0702030302020204" pitchFamily="66" charset="0"/>
                <a:cs typeface="Arial" panose="020B0604020202020204" pitchFamily="34" charset="0"/>
              </a:defRPr>
            </a:lvl4pPr>
            <a:lvl5pPr marL="2057400" indent="-228600">
              <a:defRPr sz="2000" b="1">
                <a:solidFill>
                  <a:schemeClr val="tx2"/>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9pPr>
          </a:lstStyle>
          <a:p>
            <a:pPr algn="ctr" eaLnBrk="1" hangingPunct="1"/>
            <a:r>
              <a:rPr lang="en-US" altLang="en-US">
                <a:solidFill>
                  <a:schemeClr val="tx1"/>
                </a:solidFill>
              </a:rPr>
              <a:t>Tantara, SDB</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2000"/>
                                  </p:stCondLst>
                                  <p:childTnLst>
                                    <p:set>
                                      <p:cBhvr>
                                        <p:cTn id="6" dur="1" fill="hold">
                                          <p:stCondLst>
                                            <p:cond delay="0"/>
                                          </p:stCondLst>
                                        </p:cTn>
                                        <p:tgtEl>
                                          <p:spTgt spid="592906">
                                            <p:txEl>
                                              <p:pRg st="0" end="0"/>
                                            </p:txEl>
                                          </p:spTgt>
                                        </p:tgtEl>
                                        <p:attrNameLst>
                                          <p:attrName>style.visibility</p:attrName>
                                        </p:attrNameLst>
                                      </p:cBhvr>
                                      <p:to>
                                        <p:strVal val="visible"/>
                                      </p:to>
                                    </p:set>
                                  </p:childTnLst>
                                </p:cTn>
                              </p:par>
                            </p:childTnLst>
                          </p:cTn>
                        </p:par>
                        <p:par>
                          <p:cTn id="7" fill="hold" nodeType="afterGroup">
                            <p:stCondLst>
                              <p:cond delay="2000"/>
                            </p:stCondLst>
                            <p:childTnLst>
                              <p:par>
                                <p:cTn id="8" presetID="1" presetClass="entr" presetSubtype="0" fill="hold" nodeType="afterEffect">
                                  <p:stCondLst>
                                    <p:cond delay="2000"/>
                                  </p:stCondLst>
                                  <p:childTnLst>
                                    <p:set>
                                      <p:cBhvr>
                                        <p:cTn id="9" dur="1" fill="hold">
                                          <p:stCondLst>
                                            <p:cond delay="0"/>
                                          </p:stCondLst>
                                        </p:cTn>
                                        <p:tgtEl>
                                          <p:spTgt spid="592906">
                                            <p:txEl>
                                              <p:pRg st="1" end="1"/>
                                            </p:txEl>
                                          </p:spTgt>
                                        </p:tgtEl>
                                        <p:attrNameLst>
                                          <p:attrName>style.visibility</p:attrName>
                                        </p:attrNameLst>
                                      </p:cBhvr>
                                      <p:to>
                                        <p:strVal val="visible"/>
                                      </p:to>
                                    </p:set>
                                  </p:childTnLst>
                                </p:cTn>
                              </p:par>
                            </p:childTnLst>
                          </p:cTn>
                        </p:par>
                        <p:par>
                          <p:cTn id="10" fill="hold" nodeType="afterGroup">
                            <p:stCondLst>
                              <p:cond delay="4000"/>
                            </p:stCondLst>
                            <p:childTnLst>
                              <p:par>
                                <p:cTn id="11" presetID="1" presetClass="entr" presetSubtype="0" fill="hold" nodeType="afterEffect">
                                  <p:stCondLst>
                                    <p:cond delay="2000"/>
                                  </p:stCondLst>
                                  <p:childTnLst>
                                    <p:set>
                                      <p:cBhvr>
                                        <p:cTn id="12" dur="1" fill="hold">
                                          <p:stCondLst>
                                            <p:cond delay="0"/>
                                          </p:stCondLst>
                                        </p:cTn>
                                        <p:tgtEl>
                                          <p:spTgt spid="592906">
                                            <p:txEl>
                                              <p:pRg st="2" end="2"/>
                                            </p:txEl>
                                          </p:spTgt>
                                        </p:tgtEl>
                                        <p:attrNameLst>
                                          <p:attrName>style.visibility</p:attrName>
                                        </p:attrNameLst>
                                      </p:cBhvr>
                                      <p:to>
                                        <p:strVal val="visible"/>
                                      </p:to>
                                    </p:set>
                                  </p:childTnLst>
                                </p:cTn>
                              </p:par>
                            </p:childTnLst>
                          </p:cTn>
                        </p:par>
                        <p:par>
                          <p:cTn id="13" fill="hold" nodeType="afterGroup">
                            <p:stCondLst>
                              <p:cond delay="6000"/>
                            </p:stCondLst>
                            <p:childTnLst>
                              <p:par>
                                <p:cTn id="14" presetID="1" presetClass="entr" presetSubtype="0" fill="hold" nodeType="afterEffect">
                                  <p:stCondLst>
                                    <p:cond delay="2000"/>
                                  </p:stCondLst>
                                  <p:childTnLst>
                                    <p:set>
                                      <p:cBhvr>
                                        <p:cTn id="15" dur="1" fill="hold">
                                          <p:stCondLst>
                                            <p:cond delay="0"/>
                                          </p:stCondLst>
                                        </p:cTn>
                                        <p:tgtEl>
                                          <p:spTgt spid="59290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Date Placeholder 3"/>
          <p:cNvSpPr>
            <a:spLocks noGrp="1"/>
          </p:cNvSpPr>
          <p:nvPr>
            <p:ph type="dt" sz="quarter" idx="10"/>
          </p:nvPr>
        </p:nvSpPr>
        <p:spPr>
          <a:noFill/>
        </p:spPr>
        <p:txBody>
          <a:bodyPr/>
          <a:lstStyle>
            <a:lvl1pPr>
              <a:defRPr sz="2000" b="1">
                <a:solidFill>
                  <a:schemeClr val="tx2"/>
                </a:solidFill>
                <a:latin typeface="Comic Sans MS" panose="030F0702030302020204" pitchFamily="66" charset="0"/>
                <a:cs typeface="Arial" panose="020B0604020202020204" pitchFamily="34" charset="0"/>
              </a:defRPr>
            </a:lvl1pPr>
            <a:lvl2pPr marL="742950" indent="-285750">
              <a:defRPr sz="2000" b="1">
                <a:solidFill>
                  <a:schemeClr val="tx2"/>
                </a:solidFill>
                <a:latin typeface="Comic Sans MS" panose="030F0702030302020204" pitchFamily="66" charset="0"/>
                <a:cs typeface="Arial" panose="020B0604020202020204" pitchFamily="34" charset="0"/>
              </a:defRPr>
            </a:lvl2pPr>
            <a:lvl3pPr marL="1143000" indent="-228600">
              <a:defRPr sz="2000" b="1">
                <a:solidFill>
                  <a:schemeClr val="tx2"/>
                </a:solidFill>
                <a:latin typeface="Comic Sans MS" panose="030F0702030302020204" pitchFamily="66" charset="0"/>
                <a:cs typeface="Arial" panose="020B0604020202020204" pitchFamily="34" charset="0"/>
              </a:defRPr>
            </a:lvl3pPr>
            <a:lvl4pPr marL="1600200" indent="-228600">
              <a:defRPr sz="2000" b="1">
                <a:solidFill>
                  <a:schemeClr val="tx2"/>
                </a:solidFill>
                <a:latin typeface="Comic Sans MS" panose="030F0702030302020204" pitchFamily="66" charset="0"/>
                <a:cs typeface="Arial" panose="020B0604020202020204" pitchFamily="34" charset="0"/>
              </a:defRPr>
            </a:lvl4pPr>
            <a:lvl5pPr marL="2057400" indent="-228600">
              <a:defRPr sz="2000" b="1">
                <a:solidFill>
                  <a:schemeClr val="tx2"/>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9pPr>
          </a:lstStyle>
          <a:p>
            <a:fld id="{071AE725-D5C1-4914-A3FD-374AA8B413DD}" type="datetime1">
              <a:rPr lang="en-US" altLang="en-US" sz="1200" b="0" smtClean="0">
                <a:solidFill>
                  <a:schemeClr val="accent2"/>
                </a:solidFill>
                <a:latin typeface="Garamond" panose="02020404030301010803" pitchFamily="18" charset="0"/>
              </a:rPr>
              <a:pPr/>
              <a:t>10/4/2019</a:t>
            </a:fld>
            <a:endParaRPr lang="en-US" altLang="en-US" sz="1200" b="0">
              <a:solidFill>
                <a:schemeClr val="accent2"/>
              </a:solidFill>
              <a:latin typeface="Garamond" panose="02020404030301010803" pitchFamily="18" charset="0"/>
            </a:endParaRPr>
          </a:p>
        </p:txBody>
      </p:sp>
      <p:sp>
        <p:nvSpPr>
          <p:cNvPr id="154627" name="Slide Number Placeholder 5"/>
          <p:cNvSpPr>
            <a:spLocks noGrp="1"/>
          </p:cNvSpPr>
          <p:nvPr>
            <p:ph type="sldNum" sz="quarter" idx="12"/>
          </p:nvPr>
        </p:nvSpPr>
        <p:spPr>
          <a:noFill/>
        </p:spPr>
        <p:txBody>
          <a:bodyPr/>
          <a:lstStyle>
            <a:lvl1pPr>
              <a:defRPr sz="2000" b="1">
                <a:solidFill>
                  <a:schemeClr val="tx2"/>
                </a:solidFill>
                <a:latin typeface="Comic Sans MS" panose="030F0702030302020204" pitchFamily="66" charset="0"/>
                <a:cs typeface="Arial" panose="020B0604020202020204" pitchFamily="34" charset="0"/>
              </a:defRPr>
            </a:lvl1pPr>
            <a:lvl2pPr marL="742950" indent="-285750">
              <a:defRPr sz="2000" b="1">
                <a:solidFill>
                  <a:schemeClr val="tx2"/>
                </a:solidFill>
                <a:latin typeface="Comic Sans MS" panose="030F0702030302020204" pitchFamily="66" charset="0"/>
                <a:cs typeface="Arial" panose="020B0604020202020204" pitchFamily="34" charset="0"/>
              </a:defRPr>
            </a:lvl2pPr>
            <a:lvl3pPr marL="1143000" indent="-228600">
              <a:defRPr sz="2000" b="1">
                <a:solidFill>
                  <a:schemeClr val="tx2"/>
                </a:solidFill>
                <a:latin typeface="Comic Sans MS" panose="030F0702030302020204" pitchFamily="66" charset="0"/>
                <a:cs typeface="Arial" panose="020B0604020202020204" pitchFamily="34" charset="0"/>
              </a:defRPr>
            </a:lvl3pPr>
            <a:lvl4pPr marL="1600200" indent="-228600">
              <a:defRPr sz="2000" b="1">
                <a:solidFill>
                  <a:schemeClr val="tx2"/>
                </a:solidFill>
                <a:latin typeface="Comic Sans MS" panose="030F0702030302020204" pitchFamily="66" charset="0"/>
                <a:cs typeface="Arial" panose="020B0604020202020204" pitchFamily="34" charset="0"/>
              </a:defRPr>
            </a:lvl4pPr>
            <a:lvl5pPr marL="2057400" indent="-228600">
              <a:defRPr sz="2000" b="1">
                <a:solidFill>
                  <a:schemeClr val="tx2"/>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9pPr>
          </a:lstStyle>
          <a:p>
            <a:fld id="{2F81EF81-2EDE-4F04-BBD5-757704DA80DE}" type="slidenum">
              <a:rPr lang="en-US" altLang="en-US" sz="1200" b="0" smtClean="0">
                <a:solidFill>
                  <a:schemeClr val="accent2"/>
                </a:solidFill>
                <a:latin typeface="Garamond" panose="02020404030301010803" pitchFamily="18" charset="0"/>
              </a:rPr>
              <a:pPr/>
              <a:t>66</a:t>
            </a:fld>
            <a:endParaRPr lang="en-US" altLang="en-US" sz="1200" b="0">
              <a:solidFill>
                <a:schemeClr val="accent2"/>
              </a:solidFill>
              <a:latin typeface="Garamond" panose="02020404030301010803" pitchFamily="18" charset="0"/>
            </a:endParaRPr>
          </a:p>
        </p:txBody>
      </p:sp>
      <p:sp>
        <p:nvSpPr>
          <p:cNvPr id="154628" name="Rectangle 2"/>
          <p:cNvSpPr>
            <a:spLocks noGrp="1" noChangeArrowheads="1"/>
          </p:cNvSpPr>
          <p:nvPr>
            <p:ph type="title"/>
          </p:nvPr>
        </p:nvSpPr>
        <p:spPr>
          <a:xfrm>
            <a:off x="3276600" y="0"/>
            <a:ext cx="5867400" cy="1322388"/>
          </a:xfrm>
        </p:spPr>
        <p:txBody>
          <a:bodyPr/>
          <a:lstStyle/>
          <a:p>
            <a:pPr eaLnBrk="1" hangingPunct="1"/>
            <a:r>
              <a:rPr lang="en-US" altLang="en-US" sz="3800"/>
              <a:t>Division 1 </a:t>
            </a:r>
            <a:br>
              <a:rPr lang="en-US" altLang="en-US" sz="3800"/>
            </a:br>
            <a:r>
              <a:rPr lang="en-US" altLang="en-US" sz="3800"/>
              <a:t>English Boxes Section P</a:t>
            </a:r>
          </a:p>
        </p:txBody>
      </p:sp>
      <p:sp>
        <p:nvSpPr>
          <p:cNvPr id="154629" name="Rectangle 3"/>
          <p:cNvSpPr>
            <a:spLocks noGrp="1" noChangeArrowheads="1"/>
          </p:cNvSpPr>
          <p:nvPr>
            <p:ph type="body" idx="1"/>
          </p:nvPr>
        </p:nvSpPr>
        <p:spPr>
          <a:xfrm>
            <a:off x="5105400" y="1295400"/>
            <a:ext cx="3886200" cy="5562600"/>
          </a:xfrm>
        </p:spPr>
        <p:txBody>
          <a:bodyPr/>
          <a:lstStyle/>
          <a:p>
            <a:pPr eaLnBrk="1" hangingPunct="1"/>
            <a:r>
              <a:rPr lang="en-US" altLang="en-US"/>
              <a:t>A themed entry (all plicatas, all amoenas, all selfs etc.)</a:t>
            </a:r>
          </a:p>
          <a:p>
            <a:pPr eaLnBrk="1" hangingPunct="1"/>
            <a:r>
              <a:rPr lang="en-US" altLang="en-US"/>
              <a:t>Six </a:t>
            </a:r>
            <a:r>
              <a:rPr lang="en-US" altLang="en-US" i="1"/>
              <a:t>single</a:t>
            </a:r>
            <a:r>
              <a:rPr lang="en-US" altLang="en-US"/>
              <a:t> Irises placed in baby jars filled with sand and water.</a:t>
            </a:r>
          </a:p>
          <a:p>
            <a:pPr eaLnBrk="1" hangingPunct="1"/>
            <a:r>
              <a:rPr lang="en-US" altLang="en-US"/>
              <a:t>Names of Irises on box.</a:t>
            </a:r>
          </a:p>
          <a:p>
            <a:pPr eaLnBrk="1" hangingPunct="1"/>
            <a:r>
              <a:rPr lang="en-US" altLang="en-US"/>
              <a:t>Name of theme in front of box.</a:t>
            </a:r>
          </a:p>
        </p:txBody>
      </p:sp>
      <p:pic>
        <p:nvPicPr>
          <p:cNvPr id="154630" name="Picture 4" descr="2006 Show_English Box"/>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828800"/>
            <a:ext cx="4876800" cy="4011613"/>
          </a:xfrm>
          <a:prstGeom prst="rect">
            <a:avLst/>
          </a:prstGeom>
          <a:noFill/>
          <a:ln w="38100">
            <a:noFill/>
            <a:miter lim="800000"/>
            <a:headEnd/>
            <a:tailEnd/>
          </a:ln>
          <a:effectLst>
            <a:outerShdw blurRad="50800" dist="38100" dir="2700000" algn="tl">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993300"/>
                </a:solidFill>
                <a:miter lim="800000"/>
                <a:headEnd/>
                <a:tailEnd/>
              </a14:hiddenLine>
            </a:ext>
          </a:extLst>
        </p:spPr>
      </p:pic>
      <p:sp>
        <p:nvSpPr>
          <p:cNvPr id="154631" name="Text Box 5"/>
          <p:cNvSpPr txBox="1">
            <a:spLocks noChangeArrowheads="1"/>
          </p:cNvSpPr>
          <p:nvPr/>
        </p:nvSpPr>
        <p:spPr bwMode="auto">
          <a:xfrm>
            <a:off x="1981200" y="5791200"/>
            <a:ext cx="1401763" cy="671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40161" dir="20493903" algn="ctr" rotWithShape="0">
                    <a:srgbClr val="BC5E00">
                      <a:alpha val="50000"/>
                    </a:srgbClr>
                  </a:outerShdw>
                </a:effectLst>
              </a14:hiddenEffects>
            </a:ext>
          </a:extLst>
        </p:spPr>
        <p:txBody>
          <a:bodyPr wrap="none">
            <a:spAutoFit/>
          </a:bodyPr>
          <a:lstStyle>
            <a:lvl1pPr>
              <a:defRPr sz="2000" b="1">
                <a:solidFill>
                  <a:schemeClr val="tx2"/>
                </a:solidFill>
                <a:latin typeface="Comic Sans MS" panose="030F0702030302020204" pitchFamily="66" charset="0"/>
                <a:cs typeface="Arial" panose="020B0604020202020204" pitchFamily="34" charset="0"/>
              </a:defRPr>
            </a:lvl1pPr>
            <a:lvl2pPr marL="742950" indent="-285750">
              <a:defRPr sz="2000" b="1">
                <a:solidFill>
                  <a:schemeClr val="tx2"/>
                </a:solidFill>
                <a:latin typeface="Comic Sans MS" panose="030F0702030302020204" pitchFamily="66" charset="0"/>
                <a:cs typeface="Arial" panose="020B0604020202020204" pitchFamily="34" charset="0"/>
              </a:defRPr>
            </a:lvl2pPr>
            <a:lvl3pPr marL="1143000" indent="-228600">
              <a:defRPr sz="2000" b="1">
                <a:solidFill>
                  <a:schemeClr val="tx2"/>
                </a:solidFill>
                <a:latin typeface="Comic Sans MS" panose="030F0702030302020204" pitchFamily="66" charset="0"/>
                <a:cs typeface="Arial" panose="020B0604020202020204" pitchFamily="34" charset="0"/>
              </a:defRPr>
            </a:lvl3pPr>
            <a:lvl4pPr marL="1600200" indent="-228600">
              <a:defRPr sz="2000" b="1">
                <a:solidFill>
                  <a:schemeClr val="tx2"/>
                </a:solidFill>
                <a:latin typeface="Comic Sans MS" panose="030F0702030302020204" pitchFamily="66" charset="0"/>
                <a:cs typeface="Arial" panose="020B0604020202020204" pitchFamily="34" charset="0"/>
              </a:defRPr>
            </a:lvl4pPr>
            <a:lvl5pPr marL="2057400" indent="-228600">
              <a:defRPr sz="2000" b="1">
                <a:solidFill>
                  <a:schemeClr val="tx2"/>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9pPr>
          </a:lstStyle>
          <a:p>
            <a:pPr algn="ctr" eaLnBrk="1" hangingPunct="1"/>
            <a:r>
              <a:rPr lang="en-US" altLang="en-US" sz="3800"/>
              <a:t>Selfs</a:t>
            </a:r>
          </a:p>
        </p:txBody>
      </p:sp>
    </p:spTree>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Date Placeholder 3"/>
          <p:cNvSpPr>
            <a:spLocks noGrp="1"/>
          </p:cNvSpPr>
          <p:nvPr>
            <p:ph type="dt" sz="quarter" idx="10"/>
          </p:nvPr>
        </p:nvSpPr>
        <p:spPr>
          <a:noFill/>
        </p:spPr>
        <p:txBody>
          <a:bodyPr/>
          <a:lstStyle>
            <a:lvl1pPr>
              <a:defRPr sz="2000" b="1">
                <a:solidFill>
                  <a:schemeClr val="tx2"/>
                </a:solidFill>
                <a:latin typeface="Comic Sans MS" panose="030F0702030302020204" pitchFamily="66" charset="0"/>
                <a:cs typeface="Arial" panose="020B0604020202020204" pitchFamily="34" charset="0"/>
              </a:defRPr>
            </a:lvl1pPr>
            <a:lvl2pPr marL="742950" indent="-285750">
              <a:defRPr sz="2000" b="1">
                <a:solidFill>
                  <a:schemeClr val="tx2"/>
                </a:solidFill>
                <a:latin typeface="Comic Sans MS" panose="030F0702030302020204" pitchFamily="66" charset="0"/>
                <a:cs typeface="Arial" panose="020B0604020202020204" pitchFamily="34" charset="0"/>
              </a:defRPr>
            </a:lvl2pPr>
            <a:lvl3pPr marL="1143000" indent="-228600">
              <a:defRPr sz="2000" b="1">
                <a:solidFill>
                  <a:schemeClr val="tx2"/>
                </a:solidFill>
                <a:latin typeface="Comic Sans MS" panose="030F0702030302020204" pitchFamily="66" charset="0"/>
                <a:cs typeface="Arial" panose="020B0604020202020204" pitchFamily="34" charset="0"/>
              </a:defRPr>
            </a:lvl3pPr>
            <a:lvl4pPr marL="1600200" indent="-228600">
              <a:defRPr sz="2000" b="1">
                <a:solidFill>
                  <a:schemeClr val="tx2"/>
                </a:solidFill>
                <a:latin typeface="Comic Sans MS" panose="030F0702030302020204" pitchFamily="66" charset="0"/>
                <a:cs typeface="Arial" panose="020B0604020202020204" pitchFamily="34" charset="0"/>
              </a:defRPr>
            </a:lvl4pPr>
            <a:lvl5pPr marL="2057400" indent="-228600">
              <a:defRPr sz="2000" b="1">
                <a:solidFill>
                  <a:schemeClr val="tx2"/>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9pPr>
          </a:lstStyle>
          <a:p>
            <a:fld id="{38575353-BDDD-4650-8926-412393AE3948}" type="datetime1">
              <a:rPr lang="en-US" altLang="en-US" sz="1200" b="0" smtClean="0">
                <a:solidFill>
                  <a:schemeClr val="accent2"/>
                </a:solidFill>
                <a:latin typeface="Garamond" panose="02020404030301010803" pitchFamily="18" charset="0"/>
              </a:rPr>
              <a:pPr/>
              <a:t>10/4/2019</a:t>
            </a:fld>
            <a:endParaRPr lang="en-US" altLang="en-US" sz="1200" b="0">
              <a:solidFill>
                <a:schemeClr val="accent2"/>
              </a:solidFill>
              <a:latin typeface="Garamond" panose="02020404030301010803" pitchFamily="18" charset="0"/>
            </a:endParaRPr>
          </a:p>
        </p:txBody>
      </p:sp>
      <p:sp>
        <p:nvSpPr>
          <p:cNvPr id="156675" name="Slide Number Placeholder 5"/>
          <p:cNvSpPr>
            <a:spLocks noGrp="1"/>
          </p:cNvSpPr>
          <p:nvPr>
            <p:ph type="sldNum" sz="quarter" idx="12"/>
          </p:nvPr>
        </p:nvSpPr>
        <p:spPr>
          <a:noFill/>
        </p:spPr>
        <p:txBody>
          <a:bodyPr/>
          <a:lstStyle>
            <a:lvl1pPr>
              <a:defRPr sz="2000" b="1">
                <a:solidFill>
                  <a:schemeClr val="tx2"/>
                </a:solidFill>
                <a:latin typeface="Comic Sans MS" panose="030F0702030302020204" pitchFamily="66" charset="0"/>
                <a:cs typeface="Arial" panose="020B0604020202020204" pitchFamily="34" charset="0"/>
              </a:defRPr>
            </a:lvl1pPr>
            <a:lvl2pPr marL="742950" indent="-285750">
              <a:defRPr sz="2000" b="1">
                <a:solidFill>
                  <a:schemeClr val="tx2"/>
                </a:solidFill>
                <a:latin typeface="Comic Sans MS" panose="030F0702030302020204" pitchFamily="66" charset="0"/>
                <a:cs typeface="Arial" panose="020B0604020202020204" pitchFamily="34" charset="0"/>
              </a:defRPr>
            </a:lvl2pPr>
            <a:lvl3pPr marL="1143000" indent="-228600">
              <a:defRPr sz="2000" b="1">
                <a:solidFill>
                  <a:schemeClr val="tx2"/>
                </a:solidFill>
                <a:latin typeface="Comic Sans MS" panose="030F0702030302020204" pitchFamily="66" charset="0"/>
                <a:cs typeface="Arial" panose="020B0604020202020204" pitchFamily="34" charset="0"/>
              </a:defRPr>
            </a:lvl3pPr>
            <a:lvl4pPr marL="1600200" indent="-228600">
              <a:defRPr sz="2000" b="1">
                <a:solidFill>
                  <a:schemeClr val="tx2"/>
                </a:solidFill>
                <a:latin typeface="Comic Sans MS" panose="030F0702030302020204" pitchFamily="66" charset="0"/>
                <a:cs typeface="Arial" panose="020B0604020202020204" pitchFamily="34" charset="0"/>
              </a:defRPr>
            </a:lvl4pPr>
            <a:lvl5pPr marL="2057400" indent="-228600">
              <a:defRPr sz="2000" b="1">
                <a:solidFill>
                  <a:schemeClr val="tx2"/>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9pPr>
          </a:lstStyle>
          <a:p>
            <a:fld id="{3432887C-E4CF-4779-833F-85FBE157497D}" type="slidenum">
              <a:rPr lang="en-US" altLang="en-US" sz="1200" b="0" smtClean="0">
                <a:solidFill>
                  <a:schemeClr val="accent2"/>
                </a:solidFill>
                <a:latin typeface="Garamond" panose="02020404030301010803" pitchFamily="18" charset="0"/>
              </a:rPr>
              <a:pPr/>
              <a:t>67</a:t>
            </a:fld>
            <a:endParaRPr lang="en-US" altLang="en-US" sz="1200" b="0">
              <a:solidFill>
                <a:schemeClr val="accent2"/>
              </a:solidFill>
              <a:latin typeface="Garamond" panose="02020404030301010803" pitchFamily="18" charset="0"/>
            </a:endParaRPr>
          </a:p>
        </p:txBody>
      </p:sp>
      <p:sp>
        <p:nvSpPr>
          <p:cNvPr id="156676" name="Rectangle 2"/>
          <p:cNvSpPr>
            <a:spLocks noGrp="1" noChangeArrowheads="1"/>
          </p:cNvSpPr>
          <p:nvPr>
            <p:ph type="title"/>
          </p:nvPr>
        </p:nvSpPr>
        <p:spPr>
          <a:xfrm>
            <a:off x="3276600" y="-152400"/>
            <a:ext cx="5410200" cy="1322388"/>
          </a:xfrm>
        </p:spPr>
        <p:txBody>
          <a:bodyPr/>
          <a:lstStyle/>
          <a:p>
            <a:pPr eaLnBrk="1" hangingPunct="1"/>
            <a:r>
              <a:rPr lang="en-US" altLang="en-US" sz="3800"/>
              <a:t>English Box</a:t>
            </a:r>
            <a:br>
              <a:rPr lang="en-US" altLang="en-US" sz="3800"/>
            </a:br>
            <a:r>
              <a:rPr lang="en-US" altLang="en-US" sz="3800"/>
              <a:t>Scale of Points</a:t>
            </a:r>
          </a:p>
        </p:txBody>
      </p:sp>
      <p:sp>
        <p:nvSpPr>
          <p:cNvPr id="156677" name="Rectangle 3"/>
          <p:cNvSpPr>
            <a:spLocks noGrp="1" noChangeArrowheads="1"/>
          </p:cNvSpPr>
          <p:nvPr>
            <p:ph type="body" idx="1"/>
          </p:nvPr>
        </p:nvSpPr>
        <p:spPr>
          <a:xfrm>
            <a:off x="1905000" y="1600200"/>
            <a:ext cx="6705600" cy="4302125"/>
          </a:xfrm>
        </p:spPr>
        <p:txBody>
          <a:bodyPr/>
          <a:lstStyle/>
          <a:p>
            <a:pPr eaLnBrk="1" hangingPunct="1">
              <a:buFont typeface="Wingdings" panose="05000000000000000000" pitchFamily="2" charset="2"/>
              <a:buNone/>
            </a:pPr>
            <a:r>
              <a:rPr lang="en-US" altLang="en-US" u="sng"/>
              <a:t>Scale of Points</a:t>
            </a:r>
            <a:r>
              <a:rPr lang="en-US" altLang="en-US"/>
              <a:t>			</a:t>
            </a:r>
            <a:r>
              <a:rPr lang="en-US" altLang="en-US" u="sng"/>
              <a:t>English Box</a:t>
            </a:r>
          </a:p>
          <a:p>
            <a:pPr eaLnBrk="1" hangingPunct="1">
              <a:buFont typeface="Wingdings" panose="05000000000000000000" pitchFamily="2" charset="2"/>
              <a:buNone/>
            </a:pPr>
            <a:r>
              <a:rPr lang="en-US" altLang="en-US"/>
              <a:t>Overall Beauty				15</a:t>
            </a:r>
          </a:p>
          <a:p>
            <a:pPr eaLnBrk="1" hangingPunct="1">
              <a:buFont typeface="Wingdings" panose="05000000000000000000" pitchFamily="2" charset="2"/>
              <a:buNone/>
            </a:pPr>
            <a:r>
              <a:rPr lang="en-US" altLang="en-US"/>
              <a:t>Color and Pattern Combination		20</a:t>
            </a:r>
          </a:p>
          <a:p>
            <a:pPr eaLnBrk="1" hangingPunct="1">
              <a:buFont typeface="Wingdings" panose="05000000000000000000" pitchFamily="2" charset="2"/>
              <a:buNone/>
            </a:pPr>
            <a:r>
              <a:rPr lang="en-US" altLang="en-US"/>
              <a:t>Cultural Perfection				45</a:t>
            </a:r>
          </a:p>
          <a:p>
            <a:pPr eaLnBrk="1" hangingPunct="1">
              <a:buFont typeface="Wingdings" panose="05000000000000000000" pitchFamily="2" charset="2"/>
              <a:buNone/>
            </a:pPr>
            <a:r>
              <a:rPr lang="en-US" altLang="en-US" u="sng"/>
              <a:t>Condition and Grooming			20  </a:t>
            </a:r>
          </a:p>
          <a:p>
            <a:pPr eaLnBrk="1" hangingPunct="1">
              <a:buFont typeface="Wingdings" panose="05000000000000000000" pitchFamily="2" charset="2"/>
              <a:buNone/>
            </a:pPr>
            <a:r>
              <a:rPr lang="en-US" altLang="en-US"/>
              <a:t>Total						100</a:t>
            </a:r>
          </a:p>
        </p:txBody>
      </p:sp>
    </p:spTree>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Date Placeholder 3"/>
          <p:cNvSpPr>
            <a:spLocks noGrp="1"/>
          </p:cNvSpPr>
          <p:nvPr>
            <p:ph type="dt" sz="quarter" idx="10"/>
          </p:nvPr>
        </p:nvSpPr>
        <p:spPr>
          <a:noFill/>
        </p:spPr>
        <p:txBody>
          <a:bodyPr/>
          <a:lstStyle>
            <a:lvl1pPr>
              <a:defRPr sz="2000" b="1">
                <a:solidFill>
                  <a:schemeClr val="tx2"/>
                </a:solidFill>
                <a:latin typeface="Comic Sans MS" panose="030F0702030302020204" pitchFamily="66" charset="0"/>
                <a:cs typeface="Arial" panose="020B0604020202020204" pitchFamily="34" charset="0"/>
              </a:defRPr>
            </a:lvl1pPr>
            <a:lvl2pPr marL="742950" indent="-285750">
              <a:defRPr sz="2000" b="1">
                <a:solidFill>
                  <a:schemeClr val="tx2"/>
                </a:solidFill>
                <a:latin typeface="Comic Sans MS" panose="030F0702030302020204" pitchFamily="66" charset="0"/>
                <a:cs typeface="Arial" panose="020B0604020202020204" pitchFamily="34" charset="0"/>
              </a:defRPr>
            </a:lvl2pPr>
            <a:lvl3pPr marL="1143000" indent="-228600">
              <a:defRPr sz="2000" b="1">
                <a:solidFill>
                  <a:schemeClr val="tx2"/>
                </a:solidFill>
                <a:latin typeface="Comic Sans MS" panose="030F0702030302020204" pitchFamily="66" charset="0"/>
                <a:cs typeface="Arial" panose="020B0604020202020204" pitchFamily="34" charset="0"/>
              </a:defRPr>
            </a:lvl3pPr>
            <a:lvl4pPr marL="1600200" indent="-228600">
              <a:defRPr sz="2000" b="1">
                <a:solidFill>
                  <a:schemeClr val="tx2"/>
                </a:solidFill>
                <a:latin typeface="Comic Sans MS" panose="030F0702030302020204" pitchFamily="66" charset="0"/>
                <a:cs typeface="Arial" panose="020B0604020202020204" pitchFamily="34" charset="0"/>
              </a:defRPr>
            </a:lvl4pPr>
            <a:lvl5pPr marL="2057400" indent="-228600">
              <a:defRPr sz="2000" b="1">
                <a:solidFill>
                  <a:schemeClr val="tx2"/>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9pPr>
          </a:lstStyle>
          <a:p>
            <a:fld id="{69C1D5B8-A2AA-4341-BD77-438A9153AAD7}" type="datetime1">
              <a:rPr lang="en-US" altLang="en-US" sz="1200" b="0" smtClean="0">
                <a:solidFill>
                  <a:schemeClr val="accent2"/>
                </a:solidFill>
                <a:latin typeface="Garamond" panose="02020404030301010803" pitchFamily="18" charset="0"/>
              </a:rPr>
              <a:pPr/>
              <a:t>10/4/2019</a:t>
            </a:fld>
            <a:endParaRPr lang="en-US" altLang="en-US" sz="1200" b="0">
              <a:solidFill>
                <a:schemeClr val="accent2"/>
              </a:solidFill>
              <a:latin typeface="Garamond" panose="02020404030301010803" pitchFamily="18" charset="0"/>
            </a:endParaRPr>
          </a:p>
        </p:txBody>
      </p:sp>
      <p:sp>
        <p:nvSpPr>
          <p:cNvPr id="158723" name="Slide Number Placeholder 5"/>
          <p:cNvSpPr>
            <a:spLocks noGrp="1"/>
          </p:cNvSpPr>
          <p:nvPr>
            <p:ph type="sldNum" sz="quarter" idx="12"/>
          </p:nvPr>
        </p:nvSpPr>
        <p:spPr>
          <a:noFill/>
        </p:spPr>
        <p:txBody>
          <a:bodyPr/>
          <a:lstStyle>
            <a:lvl1pPr>
              <a:defRPr sz="2000" b="1">
                <a:solidFill>
                  <a:schemeClr val="tx2"/>
                </a:solidFill>
                <a:latin typeface="Comic Sans MS" panose="030F0702030302020204" pitchFamily="66" charset="0"/>
                <a:cs typeface="Arial" panose="020B0604020202020204" pitchFamily="34" charset="0"/>
              </a:defRPr>
            </a:lvl1pPr>
            <a:lvl2pPr marL="742950" indent="-285750">
              <a:defRPr sz="2000" b="1">
                <a:solidFill>
                  <a:schemeClr val="tx2"/>
                </a:solidFill>
                <a:latin typeface="Comic Sans MS" panose="030F0702030302020204" pitchFamily="66" charset="0"/>
                <a:cs typeface="Arial" panose="020B0604020202020204" pitchFamily="34" charset="0"/>
              </a:defRPr>
            </a:lvl2pPr>
            <a:lvl3pPr marL="1143000" indent="-228600">
              <a:defRPr sz="2000" b="1">
                <a:solidFill>
                  <a:schemeClr val="tx2"/>
                </a:solidFill>
                <a:latin typeface="Comic Sans MS" panose="030F0702030302020204" pitchFamily="66" charset="0"/>
                <a:cs typeface="Arial" panose="020B0604020202020204" pitchFamily="34" charset="0"/>
              </a:defRPr>
            </a:lvl3pPr>
            <a:lvl4pPr marL="1600200" indent="-228600">
              <a:defRPr sz="2000" b="1">
                <a:solidFill>
                  <a:schemeClr val="tx2"/>
                </a:solidFill>
                <a:latin typeface="Comic Sans MS" panose="030F0702030302020204" pitchFamily="66" charset="0"/>
                <a:cs typeface="Arial" panose="020B0604020202020204" pitchFamily="34" charset="0"/>
              </a:defRPr>
            </a:lvl4pPr>
            <a:lvl5pPr marL="2057400" indent="-228600">
              <a:defRPr sz="2000" b="1">
                <a:solidFill>
                  <a:schemeClr val="tx2"/>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9pPr>
          </a:lstStyle>
          <a:p>
            <a:fld id="{38BDD3D4-5D6C-47B5-BE75-044A6DF31368}" type="slidenum">
              <a:rPr lang="en-US" altLang="en-US" sz="1200" b="0" smtClean="0">
                <a:solidFill>
                  <a:schemeClr val="accent2"/>
                </a:solidFill>
                <a:latin typeface="Garamond" panose="02020404030301010803" pitchFamily="18" charset="0"/>
              </a:rPr>
              <a:pPr/>
              <a:t>68</a:t>
            </a:fld>
            <a:endParaRPr lang="en-US" altLang="en-US" sz="1200" b="0">
              <a:solidFill>
                <a:schemeClr val="accent2"/>
              </a:solidFill>
              <a:latin typeface="Garamond" panose="02020404030301010803" pitchFamily="18" charset="0"/>
            </a:endParaRPr>
          </a:p>
        </p:txBody>
      </p:sp>
      <p:sp>
        <p:nvSpPr>
          <p:cNvPr id="158724" name="Rectangle 2"/>
          <p:cNvSpPr>
            <a:spLocks noGrp="1" noChangeArrowheads="1"/>
          </p:cNvSpPr>
          <p:nvPr>
            <p:ph type="title"/>
          </p:nvPr>
        </p:nvSpPr>
        <p:spPr>
          <a:xfrm>
            <a:off x="2971800" y="277813"/>
            <a:ext cx="6019800" cy="1322387"/>
          </a:xfrm>
        </p:spPr>
        <p:txBody>
          <a:bodyPr/>
          <a:lstStyle/>
          <a:p>
            <a:pPr eaLnBrk="1" hangingPunct="1"/>
            <a:r>
              <a:rPr lang="en-US" altLang="en-US" sz="3800"/>
              <a:t>English Boxes</a:t>
            </a:r>
            <a:br>
              <a:rPr lang="en-US" altLang="en-US" sz="3800"/>
            </a:br>
            <a:r>
              <a:rPr lang="en-US" altLang="en-US" sz="3800"/>
              <a:t>What the Judges Want</a:t>
            </a:r>
          </a:p>
        </p:txBody>
      </p:sp>
      <p:sp>
        <p:nvSpPr>
          <p:cNvPr id="158725" name="Rectangle 3"/>
          <p:cNvSpPr>
            <a:spLocks noGrp="1" noChangeArrowheads="1"/>
          </p:cNvSpPr>
          <p:nvPr>
            <p:ph type="body" idx="1"/>
          </p:nvPr>
        </p:nvSpPr>
        <p:spPr>
          <a:xfrm>
            <a:off x="5638800" y="1905000"/>
            <a:ext cx="3352800" cy="4800600"/>
          </a:xfrm>
        </p:spPr>
        <p:txBody>
          <a:bodyPr/>
          <a:lstStyle/>
          <a:p>
            <a:pPr eaLnBrk="1" hangingPunct="1"/>
            <a:r>
              <a:rPr lang="en-US" altLang="en-US"/>
              <a:t>Flowers should be straight and not tilted.</a:t>
            </a:r>
          </a:p>
          <a:p>
            <a:pPr eaLnBrk="1" hangingPunct="1"/>
            <a:r>
              <a:rPr lang="en-US" altLang="en-US"/>
              <a:t>Falls should barely clear the box and not touch the box.</a:t>
            </a:r>
          </a:p>
          <a:p>
            <a:pPr eaLnBrk="1" hangingPunct="1"/>
            <a:r>
              <a:rPr lang="en-US" altLang="en-US"/>
              <a:t>¼-inch clearance between Falls and box</a:t>
            </a:r>
          </a:p>
          <a:p>
            <a:pPr eaLnBrk="1" hangingPunct="1"/>
            <a:endParaRPr lang="en-US" altLang="en-US"/>
          </a:p>
        </p:txBody>
      </p:sp>
      <p:pic>
        <p:nvPicPr>
          <p:cNvPr id="158726" name="Picture 4" descr="English Box Purple Plicatas 2007_04_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2209800"/>
            <a:ext cx="4419600" cy="2965450"/>
          </a:xfrm>
          <a:prstGeom prst="rect">
            <a:avLst/>
          </a:prstGeom>
          <a:noFill/>
          <a:ln w="38100">
            <a:noFill/>
            <a:miter lim="800000"/>
            <a:headEnd/>
            <a:tailEnd/>
          </a:ln>
          <a:effectLst>
            <a:outerShdw blurRad="50800" dist="38100" dir="2700000" algn="tl">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993300"/>
                </a:solidFill>
                <a:miter lim="800000"/>
                <a:headEnd/>
                <a:tailEnd/>
              </a14:hiddenLine>
            </a:ext>
          </a:extLst>
        </p:spPr>
      </p:pic>
      <p:sp>
        <p:nvSpPr>
          <p:cNvPr id="158727" name="Text Box 5"/>
          <p:cNvSpPr txBox="1">
            <a:spLocks noChangeArrowheads="1"/>
          </p:cNvSpPr>
          <p:nvPr/>
        </p:nvSpPr>
        <p:spPr bwMode="auto">
          <a:xfrm>
            <a:off x="2209800" y="5257800"/>
            <a:ext cx="111601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107763" dir="18900000" algn="ctr" rotWithShape="0">
                    <a:srgbClr val="BC5E00">
                      <a:alpha val="50000"/>
                    </a:srgbClr>
                  </a:outerShdw>
                </a:effectLst>
              </a14:hiddenEffects>
            </a:ext>
          </a:extLst>
        </p:spPr>
        <p:txBody>
          <a:bodyPr wrap="none">
            <a:spAutoFit/>
          </a:bodyPr>
          <a:lstStyle>
            <a:lvl1pPr>
              <a:defRPr sz="2000" b="1">
                <a:solidFill>
                  <a:schemeClr val="tx2"/>
                </a:solidFill>
                <a:latin typeface="Comic Sans MS" panose="030F0702030302020204" pitchFamily="66" charset="0"/>
                <a:cs typeface="Arial" panose="020B0604020202020204" pitchFamily="34" charset="0"/>
              </a:defRPr>
            </a:lvl1pPr>
            <a:lvl2pPr marL="742950" indent="-285750">
              <a:defRPr sz="2000" b="1">
                <a:solidFill>
                  <a:schemeClr val="tx2"/>
                </a:solidFill>
                <a:latin typeface="Comic Sans MS" panose="030F0702030302020204" pitchFamily="66" charset="0"/>
                <a:cs typeface="Arial" panose="020B0604020202020204" pitchFamily="34" charset="0"/>
              </a:defRPr>
            </a:lvl2pPr>
            <a:lvl3pPr marL="1143000" indent="-228600">
              <a:defRPr sz="2000" b="1">
                <a:solidFill>
                  <a:schemeClr val="tx2"/>
                </a:solidFill>
                <a:latin typeface="Comic Sans MS" panose="030F0702030302020204" pitchFamily="66" charset="0"/>
                <a:cs typeface="Arial" panose="020B0604020202020204" pitchFamily="34" charset="0"/>
              </a:defRPr>
            </a:lvl3pPr>
            <a:lvl4pPr marL="1600200" indent="-228600">
              <a:defRPr sz="2000" b="1">
                <a:solidFill>
                  <a:schemeClr val="tx2"/>
                </a:solidFill>
                <a:latin typeface="Comic Sans MS" panose="030F0702030302020204" pitchFamily="66" charset="0"/>
                <a:cs typeface="Arial" panose="020B0604020202020204" pitchFamily="34" charset="0"/>
              </a:defRPr>
            </a:lvl4pPr>
            <a:lvl5pPr marL="2057400" indent="-228600">
              <a:defRPr sz="2000" b="1">
                <a:solidFill>
                  <a:schemeClr val="tx2"/>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9pPr>
          </a:lstStyle>
          <a:p>
            <a:pPr algn="ctr" eaLnBrk="1" hangingPunct="1"/>
            <a:r>
              <a:rPr lang="en-US" altLang="en-US"/>
              <a:t>Plicatas</a:t>
            </a:r>
          </a:p>
        </p:txBody>
      </p:sp>
    </p:spTree>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Date Placeholder 3"/>
          <p:cNvSpPr>
            <a:spLocks noGrp="1"/>
          </p:cNvSpPr>
          <p:nvPr>
            <p:ph type="dt" sz="quarter" idx="10"/>
          </p:nvPr>
        </p:nvSpPr>
        <p:spPr>
          <a:noFill/>
        </p:spPr>
        <p:txBody>
          <a:bodyPr/>
          <a:lstStyle>
            <a:lvl1pPr>
              <a:defRPr sz="2000" b="1">
                <a:solidFill>
                  <a:schemeClr val="tx2"/>
                </a:solidFill>
                <a:latin typeface="Comic Sans MS" panose="030F0702030302020204" pitchFamily="66" charset="0"/>
                <a:cs typeface="Arial" panose="020B0604020202020204" pitchFamily="34" charset="0"/>
              </a:defRPr>
            </a:lvl1pPr>
            <a:lvl2pPr marL="742950" indent="-285750">
              <a:defRPr sz="2000" b="1">
                <a:solidFill>
                  <a:schemeClr val="tx2"/>
                </a:solidFill>
                <a:latin typeface="Comic Sans MS" panose="030F0702030302020204" pitchFamily="66" charset="0"/>
                <a:cs typeface="Arial" panose="020B0604020202020204" pitchFamily="34" charset="0"/>
              </a:defRPr>
            </a:lvl2pPr>
            <a:lvl3pPr marL="1143000" indent="-228600">
              <a:defRPr sz="2000" b="1">
                <a:solidFill>
                  <a:schemeClr val="tx2"/>
                </a:solidFill>
                <a:latin typeface="Comic Sans MS" panose="030F0702030302020204" pitchFamily="66" charset="0"/>
                <a:cs typeface="Arial" panose="020B0604020202020204" pitchFamily="34" charset="0"/>
              </a:defRPr>
            </a:lvl3pPr>
            <a:lvl4pPr marL="1600200" indent="-228600">
              <a:defRPr sz="2000" b="1">
                <a:solidFill>
                  <a:schemeClr val="tx2"/>
                </a:solidFill>
                <a:latin typeface="Comic Sans MS" panose="030F0702030302020204" pitchFamily="66" charset="0"/>
                <a:cs typeface="Arial" panose="020B0604020202020204" pitchFamily="34" charset="0"/>
              </a:defRPr>
            </a:lvl4pPr>
            <a:lvl5pPr marL="2057400" indent="-228600">
              <a:defRPr sz="2000" b="1">
                <a:solidFill>
                  <a:schemeClr val="tx2"/>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9pPr>
          </a:lstStyle>
          <a:p>
            <a:fld id="{A17F219B-B4D6-4FF2-A3D1-0D0125C5A72C}" type="datetime1">
              <a:rPr lang="en-US" altLang="en-US" sz="1200" b="0" smtClean="0">
                <a:solidFill>
                  <a:schemeClr val="accent2"/>
                </a:solidFill>
                <a:latin typeface="Garamond" panose="02020404030301010803" pitchFamily="18" charset="0"/>
              </a:rPr>
              <a:pPr/>
              <a:t>10/4/2019</a:t>
            </a:fld>
            <a:endParaRPr lang="en-US" altLang="en-US" sz="1200" b="0">
              <a:solidFill>
                <a:schemeClr val="accent2"/>
              </a:solidFill>
              <a:latin typeface="Garamond" panose="02020404030301010803" pitchFamily="18" charset="0"/>
            </a:endParaRPr>
          </a:p>
        </p:txBody>
      </p:sp>
      <p:sp>
        <p:nvSpPr>
          <p:cNvPr id="160771" name="Slide Number Placeholder 5"/>
          <p:cNvSpPr>
            <a:spLocks noGrp="1"/>
          </p:cNvSpPr>
          <p:nvPr>
            <p:ph type="sldNum" sz="quarter" idx="12"/>
          </p:nvPr>
        </p:nvSpPr>
        <p:spPr>
          <a:noFill/>
        </p:spPr>
        <p:txBody>
          <a:bodyPr/>
          <a:lstStyle>
            <a:lvl1pPr>
              <a:defRPr sz="2000" b="1">
                <a:solidFill>
                  <a:schemeClr val="tx2"/>
                </a:solidFill>
                <a:latin typeface="Comic Sans MS" panose="030F0702030302020204" pitchFamily="66" charset="0"/>
                <a:cs typeface="Arial" panose="020B0604020202020204" pitchFamily="34" charset="0"/>
              </a:defRPr>
            </a:lvl1pPr>
            <a:lvl2pPr marL="742950" indent="-285750">
              <a:defRPr sz="2000" b="1">
                <a:solidFill>
                  <a:schemeClr val="tx2"/>
                </a:solidFill>
                <a:latin typeface="Comic Sans MS" panose="030F0702030302020204" pitchFamily="66" charset="0"/>
                <a:cs typeface="Arial" panose="020B0604020202020204" pitchFamily="34" charset="0"/>
              </a:defRPr>
            </a:lvl2pPr>
            <a:lvl3pPr marL="1143000" indent="-228600">
              <a:defRPr sz="2000" b="1">
                <a:solidFill>
                  <a:schemeClr val="tx2"/>
                </a:solidFill>
                <a:latin typeface="Comic Sans MS" panose="030F0702030302020204" pitchFamily="66" charset="0"/>
                <a:cs typeface="Arial" panose="020B0604020202020204" pitchFamily="34" charset="0"/>
              </a:defRPr>
            </a:lvl3pPr>
            <a:lvl4pPr marL="1600200" indent="-228600">
              <a:defRPr sz="2000" b="1">
                <a:solidFill>
                  <a:schemeClr val="tx2"/>
                </a:solidFill>
                <a:latin typeface="Comic Sans MS" panose="030F0702030302020204" pitchFamily="66" charset="0"/>
                <a:cs typeface="Arial" panose="020B0604020202020204" pitchFamily="34" charset="0"/>
              </a:defRPr>
            </a:lvl4pPr>
            <a:lvl5pPr marL="2057400" indent="-228600">
              <a:defRPr sz="2000" b="1">
                <a:solidFill>
                  <a:schemeClr val="tx2"/>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9pPr>
          </a:lstStyle>
          <a:p>
            <a:fld id="{9933C594-9FE9-43C5-9E4D-7C9A48663E7D}" type="slidenum">
              <a:rPr lang="en-US" altLang="en-US" sz="1200" b="0" smtClean="0">
                <a:solidFill>
                  <a:schemeClr val="accent2"/>
                </a:solidFill>
                <a:latin typeface="Garamond" panose="02020404030301010803" pitchFamily="18" charset="0"/>
              </a:rPr>
              <a:pPr/>
              <a:t>69</a:t>
            </a:fld>
            <a:endParaRPr lang="en-US" altLang="en-US" sz="1200" b="0">
              <a:solidFill>
                <a:schemeClr val="accent2"/>
              </a:solidFill>
              <a:latin typeface="Garamond" panose="02020404030301010803" pitchFamily="18" charset="0"/>
            </a:endParaRPr>
          </a:p>
        </p:txBody>
      </p:sp>
      <p:sp>
        <p:nvSpPr>
          <p:cNvPr id="160772" name="Rectangle 2"/>
          <p:cNvSpPr>
            <a:spLocks noGrp="1" noChangeArrowheads="1"/>
          </p:cNvSpPr>
          <p:nvPr>
            <p:ph type="title"/>
          </p:nvPr>
        </p:nvSpPr>
        <p:spPr/>
        <p:txBody>
          <a:bodyPr/>
          <a:lstStyle/>
          <a:p>
            <a:pPr eaLnBrk="1" hangingPunct="1"/>
            <a:r>
              <a:rPr lang="en-US" altLang="en-US"/>
              <a:t>Seedlings</a:t>
            </a:r>
          </a:p>
        </p:txBody>
      </p:sp>
      <p:sp>
        <p:nvSpPr>
          <p:cNvPr id="160773" name="Rectangle 3"/>
          <p:cNvSpPr>
            <a:spLocks noGrp="1" noChangeArrowheads="1"/>
          </p:cNvSpPr>
          <p:nvPr>
            <p:ph type="body" idx="1"/>
          </p:nvPr>
        </p:nvSpPr>
        <p:spPr>
          <a:xfrm>
            <a:off x="4953000" y="1277937"/>
            <a:ext cx="4343400" cy="4302125"/>
          </a:xfrm>
        </p:spPr>
        <p:txBody>
          <a:bodyPr/>
          <a:lstStyle/>
          <a:p>
            <a:pPr eaLnBrk="1" hangingPunct="1"/>
            <a:r>
              <a:rPr lang="en-US" altLang="en-US" dirty="0"/>
              <a:t>Seedlings require minimum grooming.   </a:t>
            </a:r>
          </a:p>
          <a:p>
            <a:pPr eaLnBrk="1" hangingPunct="1"/>
            <a:r>
              <a:rPr lang="en-US" altLang="en-US" dirty="0"/>
              <a:t>Judges want to see the spent blossoms.  They want to count how many flowers the seedling will have.</a:t>
            </a:r>
          </a:p>
          <a:p>
            <a:pPr eaLnBrk="1" hangingPunct="1"/>
            <a:r>
              <a:rPr lang="en-US" altLang="en-US" dirty="0"/>
              <a:t>Don’t pull off dead blossoms</a:t>
            </a:r>
          </a:p>
        </p:txBody>
      </p:sp>
      <p:pic>
        <p:nvPicPr>
          <p:cNvPr id="3" name="Picture 2">
            <a:extLst>
              <a:ext uri="{FF2B5EF4-FFF2-40B4-BE49-F238E27FC236}">
                <a16:creationId xmlns:a16="http://schemas.microsoft.com/office/drawing/2014/main" id="{E6D02DC2-022B-4316-81DA-07B5E5BA563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600324"/>
            <a:ext cx="5067301" cy="3800476"/>
          </a:xfrm>
          <a:prstGeom prst="rect">
            <a:avLst/>
          </a:prstGeom>
          <a:effectLst>
            <a:outerShdw blurRad="50800" dist="38100" dir="2700000" algn="tl">
              <a:prstClr val="black">
                <a:alpha val="40000"/>
              </a:prstClr>
            </a:outerShdw>
          </a:effectLst>
          <a:scene3d>
            <a:camera prst="orthographicFront"/>
            <a:lightRig rig="threePt" dir="tr"/>
          </a:scene3d>
          <a:sp3d>
            <a:bevelT/>
          </a:sp3d>
        </p:spPr>
      </p:pic>
    </p:spTree>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Date Placeholder 3"/>
          <p:cNvSpPr>
            <a:spLocks noGrp="1"/>
          </p:cNvSpPr>
          <p:nvPr>
            <p:ph type="dt" sz="quarter" idx="10"/>
          </p:nvPr>
        </p:nvSpPr>
        <p:spPr>
          <a:noFill/>
        </p:spPr>
        <p:txBody>
          <a:bodyPr/>
          <a:lstStyle>
            <a:lvl1pPr>
              <a:defRPr sz="2000" b="1">
                <a:solidFill>
                  <a:schemeClr val="tx2"/>
                </a:solidFill>
                <a:latin typeface="Comic Sans MS" panose="030F0702030302020204" pitchFamily="66" charset="0"/>
                <a:cs typeface="Arial" panose="020B0604020202020204" pitchFamily="34" charset="0"/>
              </a:defRPr>
            </a:lvl1pPr>
            <a:lvl2pPr marL="742950" indent="-285750">
              <a:defRPr sz="2000" b="1">
                <a:solidFill>
                  <a:schemeClr val="tx2"/>
                </a:solidFill>
                <a:latin typeface="Comic Sans MS" panose="030F0702030302020204" pitchFamily="66" charset="0"/>
                <a:cs typeface="Arial" panose="020B0604020202020204" pitchFamily="34" charset="0"/>
              </a:defRPr>
            </a:lvl2pPr>
            <a:lvl3pPr marL="1143000" indent="-228600">
              <a:defRPr sz="2000" b="1">
                <a:solidFill>
                  <a:schemeClr val="tx2"/>
                </a:solidFill>
                <a:latin typeface="Comic Sans MS" panose="030F0702030302020204" pitchFamily="66" charset="0"/>
                <a:cs typeface="Arial" panose="020B0604020202020204" pitchFamily="34" charset="0"/>
              </a:defRPr>
            </a:lvl3pPr>
            <a:lvl4pPr marL="1600200" indent="-228600">
              <a:defRPr sz="2000" b="1">
                <a:solidFill>
                  <a:schemeClr val="tx2"/>
                </a:solidFill>
                <a:latin typeface="Comic Sans MS" panose="030F0702030302020204" pitchFamily="66" charset="0"/>
                <a:cs typeface="Arial" panose="020B0604020202020204" pitchFamily="34" charset="0"/>
              </a:defRPr>
            </a:lvl4pPr>
            <a:lvl5pPr marL="2057400" indent="-228600">
              <a:defRPr sz="2000" b="1">
                <a:solidFill>
                  <a:schemeClr val="tx2"/>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9pPr>
          </a:lstStyle>
          <a:p>
            <a:fld id="{0596A34A-1CDB-4D66-9603-E583530AAF79}" type="datetime1">
              <a:rPr lang="en-US" altLang="en-US" sz="1200" b="0" smtClean="0">
                <a:solidFill>
                  <a:schemeClr val="accent2"/>
                </a:solidFill>
                <a:latin typeface="Garamond" panose="02020404030301010803" pitchFamily="18" charset="0"/>
              </a:rPr>
              <a:pPr/>
              <a:t>10/4/2019</a:t>
            </a:fld>
            <a:endParaRPr lang="en-US" altLang="en-US" sz="1200" b="0">
              <a:solidFill>
                <a:schemeClr val="accent2"/>
              </a:solidFill>
              <a:latin typeface="Garamond" panose="02020404030301010803" pitchFamily="18" charset="0"/>
            </a:endParaRPr>
          </a:p>
        </p:txBody>
      </p:sp>
      <p:sp>
        <p:nvSpPr>
          <p:cNvPr id="39939" name="Slide Number Placeholder 5"/>
          <p:cNvSpPr>
            <a:spLocks noGrp="1"/>
          </p:cNvSpPr>
          <p:nvPr>
            <p:ph type="sldNum" sz="quarter" idx="12"/>
          </p:nvPr>
        </p:nvSpPr>
        <p:spPr>
          <a:noFill/>
        </p:spPr>
        <p:txBody>
          <a:bodyPr/>
          <a:lstStyle>
            <a:lvl1pPr>
              <a:defRPr sz="2000" b="1">
                <a:solidFill>
                  <a:schemeClr val="tx2"/>
                </a:solidFill>
                <a:latin typeface="Comic Sans MS" panose="030F0702030302020204" pitchFamily="66" charset="0"/>
                <a:cs typeface="Arial" panose="020B0604020202020204" pitchFamily="34" charset="0"/>
              </a:defRPr>
            </a:lvl1pPr>
            <a:lvl2pPr marL="742950" indent="-285750">
              <a:defRPr sz="2000" b="1">
                <a:solidFill>
                  <a:schemeClr val="tx2"/>
                </a:solidFill>
                <a:latin typeface="Comic Sans MS" panose="030F0702030302020204" pitchFamily="66" charset="0"/>
                <a:cs typeface="Arial" panose="020B0604020202020204" pitchFamily="34" charset="0"/>
              </a:defRPr>
            </a:lvl2pPr>
            <a:lvl3pPr marL="1143000" indent="-228600">
              <a:defRPr sz="2000" b="1">
                <a:solidFill>
                  <a:schemeClr val="tx2"/>
                </a:solidFill>
                <a:latin typeface="Comic Sans MS" panose="030F0702030302020204" pitchFamily="66" charset="0"/>
                <a:cs typeface="Arial" panose="020B0604020202020204" pitchFamily="34" charset="0"/>
              </a:defRPr>
            </a:lvl3pPr>
            <a:lvl4pPr marL="1600200" indent="-228600">
              <a:defRPr sz="2000" b="1">
                <a:solidFill>
                  <a:schemeClr val="tx2"/>
                </a:solidFill>
                <a:latin typeface="Comic Sans MS" panose="030F0702030302020204" pitchFamily="66" charset="0"/>
                <a:cs typeface="Arial" panose="020B0604020202020204" pitchFamily="34" charset="0"/>
              </a:defRPr>
            </a:lvl4pPr>
            <a:lvl5pPr marL="2057400" indent="-228600">
              <a:defRPr sz="2000" b="1">
                <a:solidFill>
                  <a:schemeClr val="tx2"/>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9pPr>
          </a:lstStyle>
          <a:p>
            <a:fld id="{813AB9C6-D6CA-4AC0-9604-D92DF98709BF}" type="slidenum">
              <a:rPr lang="en-US" altLang="en-US" sz="1200" b="0" smtClean="0">
                <a:solidFill>
                  <a:schemeClr val="accent2"/>
                </a:solidFill>
                <a:latin typeface="Garamond" panose="02020404030301010803" pitchFamily="18" charset="0"/>
              </a:rPr>
              <a:pPr/>
              <a:t>7</a:t>
            </a:fld>
            <a:endParaRPr lang="en-US" altLang="en-US" sz="1200" b="0">
              <a:solidFill>
                <a:schemeClr val="accent2"/>
              </a:solidFill>
              <a:latin typeface="Garamond" panose="02020404030301010803" pitchFamily="18" charset="0"/>
            </a:endParaRPr>
          </a:p>
        </p:txBody>
      </p:sp>
      <p:sp>
        <p:nvSpPr>
          <p:cNvPr id="39940" name="Rectangle 2"/>
          <p:cNvSpPr>
            <a:spLocks noGrp="1" noChangeArrowheads="1"/>
          </p:cNvSpPr>
          <p:nvPr>
            <p:ph type="title"/>
          </p:nvPr>
        </p:nvSpPr>
        <p:spPr>
          <a:xfrm>
            <a:off x="4876800" y="277813"/>
            <a:ext cx="4267200" cy="1322387"/>
          </a:xfrm>
        </p:spPr>
        <p:txBody>
          <a:bodyPr/>
          <a:lstStyle/>
          <a:p>
            <a:pPr eaLnBrk="1" hangingPunct="1"/>
            <a:r>
              <a:rPr lang="en-US" altLang="en-US" sz="3800"/>
              <a:t>What the Judges Want</a:t>
            </a:r>
          </a:p>
        </p:txBody>
      </p:sp>
      <p:sp>
        <p:nvSpPr>
          <p:cNvPr id="39941" name="Rectangle 3"/>
          <p:cNvSpPr>
            <a:spLocks noGrp="1" noChangeArrowheads="1"/>
          </p:cNvSpPr>
          <p:nvPr>
            <p:ph type="body" idx="1"/>
          </p:nvPr>
        </p:nvSpPr>
        <p:spPr>
          <a:xfrm>
            <a:off x="5003800" y="1905000"/>
            <a:ext cx="4114800" cy="4302125"/>
          </a:xfrm>
        </p:spPr>
        <p:txBody>
          <a:bodyPr/>
          <a:lstStyle/>
          <a:p>
            <a:pPr eaLnBrk="1" hangingPunct="1"/>
            <a:r>
              <a:rPr lang="en-US" altLang="en-US" dirty="0"/>
              <a:t>At least one bloom</a:t>
            </a:r>
          </a:p>
          <a:p>
            <a:pPr eaLnBrk="1" hangingPunct="1"/>
            <a:r>
              <a:rPr lang="en-US" altLang="en-US" dirty="0"/>
              <a:t>A well presented iris</a:t>
            </a:r>
          </a:p>
          <a:p>
            <a:pPr eaLnBrk="1" hangingPunct="1"/>
            <a:r>
              <a:rPr lang="en-US" altLang="en-US" dirty="0"/>
              <a:t>A candelabra stalk for the taller bearded varieties</a:t>
            </a:r>
          </a:p>
          <a:p>
            <a:pPr eaLnBrk="1" hangingPunct="1"/>
            <a:r>
              <a:rPr lang="en-US" altLang="en-US" dirty="0"/>
              <a:t>A sexy “S-curve” for the TB, IB,  and BB varieties</a:t>
            </a:r>
          </a:p>
          <a:p>
            <a:pPr eaLnBrk="1" hangingPunct="1"/>
            <a:r>
              <a:rPr lang="en-US" altLang="en-US" dirty="0"/>
              <a:t>Many varieties</a:t>
            </a:r>
          </a:p>
          <a:p>
            <a:pPr eaLnBrk="1" hangingPunct="1"/>
            <a:r>
              <a:rPr lang="en-US" altLang="en-US" dirty="0"/>
              <a:t>Older and new varieties.</a:t>
            </a:r>
          </a:p>
        </p:txBody>
      </p:sp>
      <p:pic>
        <p:nvPicPr>
          <p:cNvPr id="2050" name="Picture 2" descr="C:\Users\Scarlett\Pictures\MVIS\Show Pictures\2019 Show April_13_2019\Judges Phil, Pegi Pat judging best in show 2019_04_1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8" y="-152401"/>
            <a:ext cx="4873753" cy="3253933"/>
          </a:xfrm>
          <a:prstGeom prst="rect">
            <a:avLst/>
          </a:prstGeom>
          <a:noFill/>
          <a:effectLst>
            <a:outerShdw blurRad="50800" dist="38100" dir="2700000" algn="tl">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Lst>
        </p:spPr>
      </p:pic>
      <p:pic>
        <p:nvPicPr>
          <p:cNvPr id="2051" name="Picture 3" descr="C:\Users\Scarlett\Pictures\MVIS\Show Pictures\2019 Show April_13_2019\Phil 2019_04_13.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142" r="1004"/>
          <a:stretch/>
        </p:blipFill>
        <p:spPr bwMode="auto">
          <a:xfrm>
            <a:off x="3048" y="3101532"/>
            <a:ext cx="2436876" cy="3731068"/>
          </a:xfrm>
          <a:prstGeom prst="rect">
            <a:avLst/>
          </a:prstGeom>
          <a:noFill/>
          <a:effectLst>
            <a:outerShdw blurRad="50800" dist="38100" dir="2700000" algn="tl">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Lst>
        </p:spPr>
      </p:pic>
      <p:pic>
        <p:nvPicPr>
          <p:cNvPr id="2052" name="Picture 4" descr="C:\Users\Scarlett\Pictures\MVIS\Show Pictures\MVIS Iris Show 2018-04-21\Steve Kelly with Best in Show That's All Folks 2018_04_21.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r="6045"/>
          <a:stretch/>
        </p:blipFill>
        <p:spPr bwMode="auto">
          <a:xfrm>
            <a:off x="2247901" y="3101532"/>
            <a:ext cx="2628900" cy="3730752"/>
          </a:xfrm>
          <a:prstGeom prst="rect">
            <a:avLst/>
          </a:prstGeom>
          <a:noFill/>
          <a:effectLst>
            <a:outerShdw blurRad="50800" dist="38100" dir="2700000" algn="tl">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Lst>
        </p:spPr>
      </p:pic>
    </p:spTree>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Date Placeholder 3"/>
          <p:cNvSpPr>
            <a:spLocks noGrp="1"/>
          </p:cNvSpPr>
          <p:nvPr>
            <p:ph type="dt" sz="quarter" idx="10"/>
          </p:nvPr>
        </p:nvSpPr>
        <p:spPr>
          <a:noFill/>
        </p:spPr>
        <p:txBody>
          <a:bodyPr/>
          <a:lstStyle>
            <a:lvl1pPr>
              <a:defRPr sz="2000" b="1">
                <a:solidFill>
                  <a:schemeClr val="tx2"/>
                </a:solidFill>
                <a:latin typeface="Comic Sans MS" panose="030F0702030302020204" pitchFamily="66" charset="0"/>
                <a:cs typeface="Arial" panose="020B0604020202020204" pitchFamily="34" charset="0"/>
              </a:defRPr>
            </a:lvl1pPr>
            <a:lvl2pPr marL="742950" indent="-285750">
              <a:defRPr sz="2000" b="1">
                <a:solidFill>
                  <a:schemeClr val="tx2"/>
                </a:solidFill>
                <a:latin typeface="Comic Sans MS" panose="030F0702030302020204" pitchFamily="66" charset="0"/>
                <a:cs typeface="Arial" panose="020B0604020202020204" pitchFamily="34" charset="0"/>
              </a:defRPr>
            </a:lvl2pPr>
            <a:lvl3pPr marL="1143000" indent="-228600">
              <a:defRPr sz="2000" b="1">
                <a:solidFill>
                  <a:schemeClr val="tx2"/>
                </a:solidFill>
                <a:latin typeface="Comic Sans MS" panose="030F0702030302020204" pitchFamily="66" charset="0"/>
                <a:cs typeface="Arial" panose="020B0604020202020204" pitchFamily="34" charset="0"/>
              </a:defRPr>
            </a:lvl3pPr>
            <a:lvl4pPr marL="1600200" indent="-228600">
              <a:defRPr sz="2000" b="1">
                <a:solidFill>
                  <a:schemeClr val="tx2"/>
                </a:solidFill>
                <a:latin typeface="Comic Sans MS" panose="030F0702030302020204" pitchFamily="66" charset="0"/>
                <a:cs typeface="Arial" panose="020B0604020202020204" pitchFamily="34" charset="0"/>
              </a:defRPr>
            </a:lvl4pPr>
            <a:lvl5pPr marL="2057400" indent="-228600">
              <a:defRPr sz="2000" b="1">
                <a:solidFill>
                  <a:schemeClr val="tx2"/>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9pPr>
          </a:lstStyle>
          <a:p>
            <a:fld id="{3AEB4745-014A-4575-8A55-5093B49F25F8}" type="datetime1">
              <a:rPr lang="en-US" altLang="en-US" sz="1200" b="0" smtClean="0">
                <a:solidFill>
                  <a:schemeClr val="accent2"/>
                </a:solidFill>
                <a:latin typeface="Garamond" panose="02020404030301010803" pitchFamily="18" charset="0"/>
              </a:rPr>
              <a:pPr/>
              <a:t>10/4/2019</a:t>
            </a:fld>
            <a:endParaRPr lang="en-US" altLang="en-US" sz="1200" b="0">
              <a:solidFill>
                <a:schemeClr val="accent2"/>
              </a:solidFill>
              <a:latin typeface="Garamond" panose="02020404030301010803" pitchFamily="18" charset="0"/>
            </a:endParaRPr>
          </a:p>
        </p:txBody>
      </p:sp>
      <p:sp>
        <p:nvSpPr>
          <p:cNvPr id="162819" name="Slide Number Placeholder 5"/>
          <p:cNvSpPr>
            <a:spLocks noGrp="1"/>
          </p:cNvSpPr>
          <p:nvPr>
            <p:ph type="sldNum" sz="quarter" idx="12"/>
          </p:nvPr>
        </p:nvSpPr>
        <p:spPr>
          <a:noFill/>
        </p:spPr>
        <p:txBody>
          <a:bodyPr/>
          <a:lstStyle>
            <a:lvl1pPr>
              <a:defRPr sz="2000" b="1">
                <a:solidFill>
                  <a:schemeClr val="tx2"/>
                </a:solidFill>
                <a:latin typeface="Comic Sans MS" panose="030F0702030302020204" pitchFamily="66" charset="0"/>
                <a:cs typeface="Arial" panose="020B0604020202020204" pitchFamily="34" charset="0"/>
              </a:defRPr>
            </a:lvl1pPr>
            <a:lvl2pPr marL="742950" indent="-285750">
              <a:defRPr sz="2000" b="1">
                <a:solidFill>
                  <a:schemeClr val="tx2"/>
                </a:solidFill>
                <a:latin typeface="Comic Sans MS" panose="030F0702030302020204" pitchFamily="66" charset="0"/>
                <a:cs typeface="Arial" panose="020B0604020202020204" pitchFamily="34" charset="0"/>
              </a:defRPr>
            </a:lvl2pPr>
            <a:lvl3pPr marL="1143000" indent="-228600">
              <a:defRPr sz="2000" b="1">
                <a:solidFill>
                  <a:schemeClr val="tx2"/>
                </a:solidFill>
                <a:latin typeface="Comic Sans MS" panose="030F0702030302020204" pitchFamily="66" charset="0"/>
                <a:cs typeface="Arial" panose="020B0604020202020204" pitchFamily="34" charset="0"/>
              </a:defRPr>
            </a:lvl3pPr>
            <a:lvl4pPr marL="1600200" indent="-228600">
              <a:defRPr sz="2000" b="1">
                <a:solidFill>
                  <a:schemeClr val="tx2"/>
                </a:solidFill>
                <a:latin typeface="Comic Sans MS" panose="030F0702030302020204" pitchFamily="66" charset="0"/>
                <a:cs typeface="Arial" panose="020B0604020202020204" pitchFamily="34" charset="0"/>
              </a:defRPr>
            </a:lvl4pPr>
            <a:lvl5pPr marL="2057400" indent="-228600">
              <a:defRPr sz="2000" b="1">
                <a:solidFill>
                  <a:schemeClr val="tx2"/>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9pPr>
          </a:lstStyle>
          <a:p>
            <a:fld id="{442A8892-A8A8-4F66-864F-987802029710}" type="slidenum">
              <a:rPr lang="en-US" altLang="en-US" sz="1200" b="0" smtClean="0">
                <a:solidFill>
                  <a:schemeClr val="accent2"/>
                </a:solidFill>
                <a:latin typeface="Garamond" panose="02020404030301010803" pitchFamily="18" charset="0"/>
              </a:rPr>
              <a:pPr/>
              <a:t>70</a:t>
            </a:fld>
            <a:endParaRPr lang="en-US" altLang="en-US" sz="1200" b="0">
              <a:solidFill>
                <a:schemeClr val="accent2"/>
              </a:solidFill>
              <a:latin typeface="Garamond" panose="02020404030301010803" pitchFamily="18" charset="0"/>
            </a:endParaRPr>
          </a:p>
        </p:txBody>
      </p:sp>
      <p:sp>
        <p:nvSpPr>
          <p:cNvPr id="162820" name="Rectangle 2"/>
          <p:cNvSpPr>
            <a:spLocks noGrp="1" noChangeArrowheads="1"/>
          </p:cNvSpPr>
          <p:nvPr>
            <p:ph type="title"/>
          </p:nvPr>
        </p:nvSpPr>
        <p:spPr>
          <a:xfrm>
            <a:off x="3429000" y="304800"/>
            <a:ext cx="2971800" cy="1322388"/>
          </a:xfrm>
        </p:spPr>
        <p:txBody>
          <a:bodyPr/>
          <a:lstStyle/>
          <a:p>
            <a:pPr eaLnBrk="1" hangingPunct="1"/>
            <a:r>
              <a:rPr lang="en-US" altLang="en-US" sz="3800" dirty="0"/>
              <a:t>Now You </a:t>
            </a:r>
            <a:br>
              <a:rPr lang="en-US" altLang="en-US" sz="3800" dirty="0"/>
            </a:br>
            <a:r>
              <a:rPr lang="en-US" altLang="en-US" sz="3800" dirty="0"/>
              <a:t>Judge</a:t>
            </a:r>
          </a:p>
        </p:txBody>
      </p:sp>
      <p:sp>
        <p:nvSpPr>
          <p:cNvPr id="162821" name="Text Box 6"/>
          <p:cNvSpPr txBox="1">
            <a:spLocks noChangeArrowheads="1"/>
          </p:cNvSpPr>
          <p:nvPr/>
        </p:nvSpPr>
        <p:spPr bwMode="auto">
          <a:xfrm>
            <a:off x="3429000" y="4852084"/>
            <a:ext cx="1854996"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107763" dir="18900000" algn="ctr" rotWithShape="0">
                    <a:srgbClr val="BC5E00">
                      <a:alpha val="50000"/>
                    </a:srgbClr>
                  </a:outerShdw>
                </a:effectLst>
              </a14:hiddenEffects>
            </a:ext>
          </a:extLst>
        </p:spPr>
        <p:txBody>
          <a:bodyPr wrap="none">
            <a:spAutoFit/>
          </a:bodyPr>
          <a:lstStyle>
            <a:lvl1pPr>
              <a:defRPr sz="2000" b="1">
                <a:solidFill>
                  <a:schemeClr val="tx2"/>
                </a:solidFill>
                <a:latin typeface="Comic Sans MS" panose="030F0702030302020204" pitchFamily="66" charset="0"/>
                <a:cs typeface="Arial" panose="020B0604020202020204" pitchFamily="34" charset="0"/>
              </a:defRPr>
            </a:lvl1pPr>
            <a:lvl2pPr marL="742950" indent="-285750">
              <a:defRPr sz="2000" b="1">
                <a:solidFill>
                  <a:schemeClr val="tx2"/>
                </a:solidFill>
                <a:latin typeface="Comic Sans MS" panose="030F0702030302020204" pitchFamily="66" charset="0"/>
                <a:cs typeface="Arial" panose="020B0604020202020204" pitchFamily="34" charset="0"/>
              </a:defRPr>
            </a:lvl2pPr>
            <a:lvl3pPr marL="1143000" indent="-228600">
              <a:defRPr sz="2000" b="1">
                <a:solidFill>
                  <a:schemeClr val="tx2"/>
                </a:solidFill>
                <a:latin typeface="Comic Sans MS" panose="030F0702030302020204" pitchFamily="66" charset="0"/>
                <a:cs typeface="Arial" panose="020B0604020202020204" pitchFamily="34" charset="0"/>
              </a:defRPr>
            </a:lvl3pPr>
            <a:lvl4pPr marL="1600200" indent="-228600">
              <a:defRPr sz="2000" b="1">
                <a:solidFill>
                  <a:schemeClr val="tx2"/>
                </a:solidFill>
                <a:latin typeface="Comic Sans MS" panose="030F0702030302020204" pitchFamily="66" charset="0"/>
                <a:cs typeface="Arial" panose="020B0604020202020204" pitchFamily="34" charset="0"/>
              </a:defRPr>
            </a:lvl4pPr>
            <a:lvl5pPr marL="2057400" indent="-228600">
              <a:defRPr sz="2000" b="1">
                <a:solidFill>
                  <a:schemeClr val="tx2"/>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9pPr>
          </a:lstStyle>
          <a:p>
            <a:pPr algn="ctr" eaLnBrk="1" hangingPunct="1"/>
            <a:r>
              <a:rPr lang="en-US" altLang="en-US" dirty="0"/>
              <a:t>Ah Chihuahua</a:t>
            </a:r>
          </a:p>
        </p:txBody>
      </p:sp>
      <p:sp>
        <p:nvSpPr>
          <p:cNvPr id="162822" name="Text Box 9"/>
          <p:cNvSpPr txBox="1">
            <a:spLocks noChangeArrowheads="1"/>
          </p:cNvSpPr>
          <p:nvPr/>
        </p:nvSpPr>
        <p:spPr bwMode="auto">
          <a:xfrm>
            <a:off x="6336332" y="6461125"/>
            <a:ext cx="1645002"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107763" dir="18900000" algn="ctr" rotWithShape="0">
                    <a:srgbClr val="BC5E00">
                      <a:alpha val="50000"/>
                    </a:srgbClr>
                  </a:outerShdw>
                </a:effectLst>
              </a14:hiddenEffects>
            </a:ext>
          </a:extLst>
        </p:spPr>
        <p:txBody>
          <a:bodyPr wrap="none">
            <a:spAutoFit/>
          </a:bodyPr>
          <a:lstStyle>
            <a:lvl1pPr>
              <a:defRPr sz="2000" b="1">
                <a:solidFill>
                  <a:schemeClr val="tx2"/>
                </a:solidFill>
                <a:latin typeface="Comic Sans MS" panose="030F0702030302020204" pitchFamily="66" charset="0"/>
                <a:cs typeface="Arial" panose="020B0604020202020204" pitchFamily="34" charset="0"/>
              </a:defRPr>
            </a:lvl1pPr>
            <a:lvl2pPr marL="742950" indent="-285750">
              <a:defRPr sz="2000" b="1">
                <a:solidFill>
                  <a:schemeClr val="tx2"/>
                </a:solidFill>
                <a:latin typeface="Comic Sans MS" panose="030F0702030302020204" pitchFamily="66" charset="0"/>
                <a:cs typeface="Arial" panose="020B0604020202020204" pitchFamily="34" charset="0"/>
              </a:defRPr>
            </a:lvl2pPr>
            <a:lvl3pPr marL="1143000" indent="-228600">
              <a:defRPr sz="2000" b="1">
                <a:solidFill>
                  <a:schemeClr val="tx2"/>
                </a:solidFill>
                <a:latin typeface="Comic Sans MS" panose="030F0702030302020204" pitchFamily="66" charset="0"/>
                <a:cs typeface="Arial" panose="020B0604020202020204" pitchFamily="34" charset="0"/>
              </a:defRPr>
            </a:lvl3pPr>
            <a:lvl4pPr marL="1600200" indent="-228600">
              <a:defRPr sz="2000" b="1">
                <a:solidFill>
                  <a:schemeClr val="tx2"/>
                </a:solidFill>
                <a:latin typeface="Comic Sans MS" panose="030F0702030302020204" pitchFamily="66" charset="0"/>
                <a:cs typeface="Arial" panose="020B0604020202020204" pitchFamily="34" charset="0"/>
              </a:defRPr>
            </a:lvl4pPr>
            <a:lvl5pPr marL="2057400" indent="-228600">
              <a:defRPr sz="2000" b="1">
                <a:solidFill>
                  <a:schemeClr val="tx2"/>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9pPr>
          </a:lstStyle>
          <a:p>
            <a:pPr algn="ctr" eaLnBrk="1" hangingPunct="1"/>
            <a:r>
              <a:rPr lang="en-US" altLang="en-US" dirty="0"/>
              <a:t>About Town</a:t>
            </a:r>
          </a:p>
        </p:txBody>
      </p:sp>
      <p:pic>
        <p:nvPicPr>
          <p:cNvPr id="3" name="Picture 2">
            <a:extLst>
              <a:ext uri="{FF2B5EF4-FFF2-40B4-BE49-F238E27FC236}">
                <a16:creationId xmlns:a16="http://schemas.microsoft.com/office/drawing/2014/main" id="{7916F928-324B-4DAC-8536-77C73B82169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67401" y="1450246"/>
            <a:ext cx="3276600" cy="4920392"/>
          </a:xfrm>
          <a:prstGeom prst="rect">
            <a:avLst/>
          </a:prstGeom>
          <a:effectLst>
            <a:outerShdw blurRad="50800" dist="38100" dir="2700000" algn="tl">
              <a:prstClr val="black">
                <a:alpha val="40000"/>
              </a:prstClr>
            </a:outerShdw>
          </a:effectLst>
          <a:scene3d>
            <a:camera prst="orthographicFront"/>
            <a:lightRig rig="threePt" dir="tr"/>
          </a:scene3d>
          <a:sp3d>
            <a:bevelT/>
          </a:sp3d>
        </p:spPr>
      </p:pic>
      <p:pic>
        <p:nvPicPr>
          <p:cNvPr id="7" name="Picture 6">
            <a:extLst>
              <a:ext uri="{FF2B5EF4-FFF2-40B4-BE49-F238E27FC236}">
                <a16:creationId xmlns:a16="http://schemas.microsoft.com/office/drawing/2014/main" id="{96A7320E-4E91-4D6B-9338-042B577F3DA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5039" y="1540733"/>
            <a:ext cx="3275790" cy="4920392"/>
          </a:xfrm>
          <a:prstGeom prst="rect">
            <a:avLst/>
          </a:prstGeom>
          <a:effectLst>
            <a:outerShdw blurRad="50800" dist="38100" dir="2700000" algn="tl">
              <a:prstClr val="black">
                <a:alpha val="40000"/>
              </a:prstClr>
            </a:outerShdw>
          </a:effectLst>
          <a:scene3d>
            <a:camera prst="orthographicFront"/>
            <a:lightRig rig="threePt" dir="tr"/>
          </a:scene3d>
          <a:sp3d>
            <a:bevelT/>
          </a:sp3d>
        </p:spPr>
      </p:pic>
      <p:sp>
        <p:nvSpPr>
          <p:cNvPr id="15" name="TextBox 14">
            <a:extLst>
              <a:ext uri="{FF2B5EF4-FFF2-40B4-BE49-F238E27FC236}">
                <a16:creationId xmlns:a16="http://schemas.microsoft.com/office/drawing/2014/main" id="{DA3B2318-F4F3-4795-A4AA-9F9DD92DF6C5}"/>
              </a:ext>
            </a:extLst>
          </p:cNvPr>
          <p:cNvSpPr txBox="1"/>
          <p:nvPr/>
        </p:nvSpPr>
        <p:spPr>
          <a:xfrm>
            <a:off x="3413760" y="2362200"/>
            <a:ext cx="2286000" cy="400110"/>
          </a:xfrm>
          <a:prstGeom prst="rect">
            <a:avLst/>
          </a:prstGeom>
          <a:noFill/>
        </p:spPr>
        <p:txBody>
          <a:bodyPr wrap="square" rtlCol="0">
            <a:spAutoFit/>
          </a:bodyPr>
          <a:lstStyle/>
          <a:p>
            <a:r>
              <a:rPr lang="en-US" b="0" dirty="0">
                <a:solidFill>
                  <a:schemeClr val="tx1"/>
                </a:solidFill>
              </a:rPr>
              <a:t>Off balance</a:t>
            </a:r>
          </a:p>
        </p:txBody>
      </p:sp>
      <p:sp>
        <p:nvSpPr>
          <p:cNvPr id="16" name="TextBox 15">
            <a:extLst>
              <a:ext uri="{FF2B5EF4-FFF2-40B4-BE49-F238E27FC236}">
                <a16:creationId xmlns:a16="http://schemas.microsoft.com/office/drawing/2014/main" id="{2E4F7FAF-0047-488F-9F6B-8F461010FADC}"/>
              </a:ext>
            </a:extLst>
          </p:cNvPr>
          <p:cNvSpPr txBox="1"/>
          <p:nvPr/>
        </p:nvSpPr>
        <p:spPr>
          <a:xfrm>
            <a:off x="4899660" y="3643153"/>
            <a:ext cx="1295400" cy="1015663"/>
          </a:xfrm>
          <a:prstGeom prst="rect">
            <a:avLst/>
          </a:prstGeom>
          <a:noFill/>
        </p:spPr>
        <p:txBody>
          <a:bodyPr wrap="square" rtlCol="0">
            <a:spAutoFit/>
          </a:bodyPr>
          <a:lstStyle/>
          <a:p>
            <a:r>
              <a:rPr lang="en-US" b="0" dirty="0">
                <a:solidFill>
                  <a:schemeClr val="tx1"/>
                </a:solidFill>
              </a:rPr>
              <a:t>A little crowded on top</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24200" y="0"/>
            <a:ext cx="3886200" cy="1322387"/>
          </a:xfrm>
        </p:spPr>
        <p:txBody>
          <a:bodyPr/>
          <a:lstStyle/>
          <a:p>
            <a:r>
              <a:rPr lang="en-US" altLang="en-US" sz="4400" dirty="0"/>
              <a:t>Now You </a:t>
            </a:r>
            <a:br>
              <a:rPr lang="en-US" altLang="en-US" sz="4400" dirty="0"/>
            </a:br>
            <a:r>
              <a:rPr lang="en-US" altLang="en-US" sz="4400" dirty="0"/>
              <a:t>Judge</a:t>
            </a:r>
            <a:endParaRPr lang="en-US" dirty="0"/>
          </a:p>
        </p:txBody>
      </p:sp>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5562601" y="1368424"/>
            <a:ext cx="3581400" cy="5372101"/>
          </a:xfrm>
        </p:spPr>
      </p:pic>
      <p:sp>
        <p:nvSpPr>
          <p:cNvPr id="4" name="Date Placeholder 3"/>
          <p:cNvSpPr>
            <a:spLocks noGrp="1"/>
          </p:cNvSpPr>
          <p:nvPr>
            <p:ph type="dt" sz="half" idx="10"/>
          </p:nvPr>
        </p:nvSpPr>
        <p:spPr/>
        <p:txBody>
          <a:bodyPr/>
          <a:lstStyle/>
          <a:p>
            <a:pPr>
              <a:defRPr/>
            </a:pPr>
            <a:fld id="{6ECE10A8-32FB-4F3F-AC54-0EF66E739E4E}" type="datetime1">
              <a:rPr lang="en-US" altLang="en-US" smtClean="0"/>
              <a:pPr>
                <a:defRPr/>
              </a:pPr>
              <a:t>10/4/2019</a:t>
            </a:fld>
            <a:endParaRPr lang="en-US" altLang="en-US"/>
          </a:p>
        </p:txBody>
      </p:sp>
      <p:sp>
        <p:nvSpPr>
          <p:cNvPr id="5" name="Slide Number Placeholder 4"/>
          <p:cNvSpPr>
            <a:spLocks noGrp="1"/>
          </p:cNvSpPr>
          <p:nvPr>
            <p:ph type="sldNum" sz="quarter" idx="12"/>
          </p:nvPr>
        </p:nvSpPr>
        <p:spPr/>
        <p:txBody>
          <a:bodyPr/>
          <a:lstStyle/>
          <a:p>
            <a:pPr>
              <a:defRPr/>
            </a:pPr>
            <a:fld id="{26440935-840D-45B1-B522-FDC63EDC3AFE}" type="slidenum">
              <a:rPr lang="en-US" altLang="en-US" smtClean="0"/>
              <a:pPr>
                <a:defRPr/>
              </a:pPr>
              <a:t>71</a:t>
            </a:fld>
            <a:endParaRPr lang="en-US" altLang="en-US"/>
          </a:p>
        </p:txBody>
      </p:sp>
      <p:pic>
        <p:nvPicPr>
          <p:cNvPr id="8" name="Picture 7">
            <a:extLst>
              <a:ext uri="{FF2B5EF4-FFF2-40B4-BE49-F238E27FC236}">
                <a16:creationId xmlns:a16="http://schemas.microsoft.com/office/drawing/2014/main" id="{CD79B309-3C45-466E-B4AD-A8E89108139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1667" t="-1111" r="35000" b="-1"/>
          <a:stretch/>
        </p:blipFill>
        <p:spPr>
          <a:xfrm>
            <a:off x="38100" y="-193675"/>
            <a:ext cx="2438400" cy="6934200"/>
          </a:xfrm>
          <a:prstGeom prst="rect">
            <a:avLst/>
          </a:prstGeom>
          <a:effectLst>
            <a:outerShdw blurRad="50800" dist="38100" dir="2700000" algn="tl">
              <a:prstClr val="black">
                <a:alpha val="40000"/>
              </a:prstClr>
            </a:outerShdw>
          </a:effectLst>
          <a:scene3d>
            <a:camera prst="orthographicFront"/>
            <a:lightRig rig="threePt" dir="tr"/>
          </a:scene3d>
          <a:sp3d>
            <a:bevelT/>
          </a:sp3d>
        </p:spPr>
      </p:pic>
      <p:sp>
        <p:nvSpPr>
          <p:cNvPr id="10" name="TextBox 9">
            <a:extLst>
              <a:ext uri="{FF2B5EF4-FFF2-40B4-BE49-F238E27FC236}">
                <a16:creationId xmlns:a16="http://schemas.microsoft.com/office/drawing/2014/main" id="{9C85A244-4939-4919-A981-9EA76D28B6D0}"/>
              </a:ext>
            </a:extLst>
          </p:cNvPr>
          <p:cNvSpPr txBox="1"/>
          <p:nvPr/>
        </p:nvSpPr>
        <p:spPr>
          <a:xfrm>
            <a:off x="2476500" y="2029088"/>
            <a:ext cx="2286000" cy="1938992"/>
          </a:xfrm>
          <a:prstGeom prst="rect">
            <a:avLst/>
          </a:prstGeom>
          <a:noFill/>
        </p:spPr>
        <p:txBody>
          <a:bodyPr wrap="square" rtlCol="0">
            <a:spAutoFit/>
          </a:bodyPr>
          <a:lstStyle/>
          <a:p>
            <a:r>
              <a:rPr lang="en-US" b="0" dirty="0">
                <a:solidFill>
                  <a:schemeClr val="tx1"/>
                </a:solidFill>
              </a:rPr>
              <a:t>Too tall.  Suggestion: Remove leaf and cut stalk to represent 2/3 rule</a:t>
            </a:r>
          </a:p>
        </p:txBody>
      </p:sp>
      <p:sp>
        <p:nvSpPr>
          <p:cNvPr id="11" name="TextBox 10">
            <a:extLst>
              <a:ext uri="{FF2B5EF4-FFF2-40B4-BE49-F238E27FC236}">
                <a16:creationId xmlns:a16="http://schemas.microsoft.com/office/drawing/2014/main" id="{8F1AFBA0-BB62-4D97-B3B7-47ACCEB96BBC}"/>
              </a:ext>
            </a:extLst>
          </p:cNvPr>
          <p:cNvSpPr txBox="1"/>
          <p:nvPr/>
        </p:nvSpPr>
        <p:spPr>
          <a:xfrm>
            <a:off x="1590041" y="5921514"/>
            <a:ext cx="1920241" cy="707886"/>
          </a:xfrm>
          <a:prstGeom prst="rect">
            <a:avLst/>
          </a:prstGeom>
          <a:noFill/>
        </p:spPr>
        <p:txBody>
          <a:bodyPr wrap="square" rtlCol="0">
            <a:spAutoFit/>
          </a:bodyPr>
          <a:lstStyle/>
          <a:p>
            <a:r>
              <a:rPr lang="en-US" dirty="0"/>
              <a:t>Captain</a:t>
            </a:r>
          </a:p>
          <a:p>
            <a:r>
              <a:rPr lang="en-US" dirty="0"/>
              <a:t>Thunderbolt</a:t>
            </a:r>
          </a:p>
        </p:txBody>
      </p:sp>
      <p:grpSp>
        <p:nvGrpSpPr>
          <p:cNvPr id="13" name="Group 12">
            <a:extLst>
              <a:ext uri="{FF2B5EF4-FFF2-40B4-BE49-F238E27FC236}">
                <a16:creationId xmlns:a16="http://schemas.microsoft.com/office/drawing/2014/main" id="{143E4F77-4B6D-430E-809B-F6021D88B8FD}"/>
              </a:ext>
            </a:extLst>
          </p:cNvPr>
          <p:cNvGrpSpPr/>
          <p:nvPr/>
        </p:nvGrpSpPr>
        <p:grpSpPr>
          <a:xfrm>
            <a:off x="3256281" y="3066127"/>
            <a:ext cx="5191762" cy="3563273"/>
            <a:chOff x="3886200" y="2272837"/>
            <a:chExt cx="5191762" cy="3563273"/>
          </a:xfrm>
        </p:grpSpPr>
        <p:sp>
          <p:nvSpPr>
            <p:cNvPr id="7" name="TextBox 6"/>
            <p:cNvSpPr txBox="1"/>
            <p:nvPr/>
          </p:nvSpPr>
          <p:spPr>
            <a:xfrm>
              <a:off x="3886200" y="3505200"/>
              <a:ext cx="1295400" cy="1015663"/>
            </a:xfrm>
            <a:prstGeom prst="rect">
              <a:avLst/>
            </a:prstGeom>
            <a:noFill/>
          </p:spPr>
          <p:txBody>
            <a:bodyPr wrap="square" rtlCol="0">
              <a:spAutoFit/>
            </a:bodyPr>
            <a:lstStyle/>
            <a:p>
              <a:r>
                <a:rPr lang="en-US" b="0" dirty="0">
                  <a:solidFill>
                    <a:schemeClr val="tx1"/>
                  </a:solidFill>
                </a:rPr>
                <a:t>Spacer seen by judge!</a:t>
              </a:r>
            </a:p>
          </p:txBody>
        </p:sp>
        <p:pic>
          <p:nvPicPr>
            <p:cNvPr id="12" name="Content Placeholder 5">
              <a:extLst>
                <a:ext uri="{FF2B5EF4-FFF2-40B4-BE49-F238E27FC236}">
                  <a16:creationId xmlns:a16="http://schemas.microsoft.com/office/drawing/2014/main" id="{D2437B19-3C82-47C2-9E6F-B4BF14878A8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0425" t="38334" r="23405" b="36078"/>
            <a:stretch/>
          </p:blipFill>
          <p:spPr bwMode="auto">
            <a:xfrm>
              <a:off x="5720081" y="2272837"/>
              <a:ext cx="3357881" cy="35632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9" name="Straight Arrow Connector 8"/>
            <p:cNvCxnSpPr>
              <a:stCxn id="7" idx="3"/>
            </p:cNvCxnSpPr>
            <p:nvPr/>
          </p:nvCxnSpPr>
          <p:spPr bwMode="auto">
            <a:xfrm>
              <a:off x="5181600" y="4013032"/>
              <a:ext cx="2133600" cy="101768"/>
            </a:xfrm>
            <a:prstGeom prst="straightConnector1">
              <a:avLst/>
            </a:prstGeom>
            <a:noFill/>
            <a:ln w="38100" cap="flat" cmpd="sng" algn="ctr">
              <a:solidFill>
                <a:srgbClr val="993300"/>
              </a:solidFill>
              <a:prstDash val="solid"/>
              <a:round/>
              <a:headEnd type="none" w="med" len="med"/>
              <a:tailEnd type="triangle"/>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grpSp>
    </p:spTree>
    <p:extLst>
      <p:ext uri="{BB962C8B-B14F-4D97-AF65-F5344CB8AC3E}">
        <p14:creationId xmlns:p14="http://schemas.microsoft.com/office/powerpoint/2010/main" val="283503663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1" presetClass="entr" presetSubtype="1"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heel(1)">
                                      <p:cBhvr>
                                        <p:cTn id="11"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Date Placeholder 3"/>
          <p:cNvSpPr>
            <a:spLocks noGrp="1"/>
          </p:cNvSpPr>
          <p:nvPr>
            <p:ph type="dt" sz="quarter" idx="10"/>
          </p:nvPr>
        </p:nvSpPr>
        <p:spPr>
          <a:noFill/>
        </p:spPr>
        <p:txBody>
          <a:bodyPr/>
          <a:lstStyle>
            <a:lvl1pPr>
              <a:defRPr sz="2000" b="1">
                <a:solidFill>
                  <a:schemeClr val="tx2"/>
                </a:solidFill>
                <a:latin typeface="Comic Sans MS" panose="030F0702030302020204" pitchFamily="66" charset="0"/>
                <a:cs typeface="Arial" panose="020B0604020202020204" pitchFamily="34" charset="0"/>
              </a:defRPr>
            </a:lvl1pPr>
            <a:lvl2pPr marL="742950" indent="-285750">
              <a:defRPr sz="2000" b="1">
                <a:solidFill>
                  <a:schemeClr val="tx2"/>
                </a:solidFill>
                <a:latin typeface="Comic Sans MS" panose="030F0702030302020204" pitchFamily="66" charset="0"/>
                <a:cs typeface="Arial" panose="020B0604020202020204" pitchFamily="34" charset="0"/>
              </a:defRPr>
            </a:lvl2pPr>
            <a:lvl3pPr marL="1143000" indent="-228600">
              <a:defRPr sz="2000" b="1">
                <a:solidFill>
                  <a:schemeClr val="tx2"/>
                </a:solidFill>
                <a:latin typeface="Comic Sans MS" panose="030F0702030302020204" pitchFamily="66" charset="0"/>
                <a:cs typeface="Arial" panose="020B0604020202020204" pitchFamily="34" charset="0"/>
              </a:defRPr>
            </a:lvl3pPr>
            <a:lvl4pPr marL="1600200" indent="-228600">
              <a:defRPr sz="2000" b="1">
                <a:solidFill>
                  <a:schemeClr val="tx2"/>
                </a:solidFill>
                <a:latin typeface="Comic Sans MS" panose="030F0702030302020204" pitchFamily="66" charset="0"/>
                <a:cs typeface="Arial" panose="020B0604020202020204" pitchFamily="34" charset="0"/>
              </a:defRPr>
            </a:lvl4pPr>
            <a:lvl5pPr marL="2057400" indent="-228600">
              <a:defRPr sz="2000" b="1">
                <a:solidFill>
                  <a:schemeClr val="tx2"/>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9pPr>
          </a:lstStyle>
          <a:p>
            <a:fld id="{1117D69D-E576-42BF-BBC9-50B174FBEFB5}" type="datetime1">
              <a:rPr lang="en-US" altLang="en-US" sz="1200" b="0" smtClean="0">
                <a:solidFill>
                  <a:schemeClr val="accent2"/>
                </a:solidFill>
                <a:latin typeface="Garamond" panose="02020404030301010803" pitchFamily="18" charset="0"/>
              </a:rPr>
              <a:pPr/>
              <a:t>10/4/2019</a:t>
            </a:fld>
            <a:endParaRPr lang="en-US" altLang="en-US" sz="1200" b="0">
              <a:solidFill>
                <a:schemeClr val="accent2"/>
              </a:solidFill>
              <a:latin typeface="Garamond" panose="02020404030301010803" pitchFamily="18" charset="0"/>
            </a:endParaRPr>
          </a:p>
        </p:txBody>
      </p:sp>
      <p:sp>
        <p:nvSpPr>
          <p:cNvPr id="164867" name="Slide Number Placeholder 5"/>
          <p:cNvSpPr>
            <a:spLocks noGrp="1"/>
          </p:cNvSpPr>
          <p:nvPr>
            <p:ph type="sldNum" sz="quarter" idx="12"/>
          </p:nvPr>
        </p:nvSpPr>
        <p:spPr>
          <a:noFill/>
        </p:spPr>
        <p:txBody>
          <a:bodyPr/>
          <a:lstStyle>
            <a:lvl1pPr>
              <a:defRPr sz="2000" b="1">
                <a:solidFill>
                  <a:schemeClr val="tx2"/>
                </a:solidFill>
                <a:latin typeface="Comic Sans MS" panose="030F0702030302020204" pitchFamily="66" charset="0"/>
                <a:cs typeface="Arial" panose="020B0604020202020204" pitchFamily="34" charset="0"/>
              </a:defRPr>
            </a:lvl1pPr>
            <a:lvl2pPr marL="742950" indent="-285750">
              <a:defRPr sz="2000" b="1">
                <a:solidFill>
                  <a:schemeClr val="tx2"/>
                </a:solidFill>
                <a:latin typeface="Comic Sans MS" panose="030F0702030302020204" pitchFamily="66" charset="0"/>
                <a:cs typeface="Arial" panose="020B0604020202020204" pitchFamily="34" charset="0"/>
              </a:defRPr>
            </a:lvl2pPr>
            <a:lvl3pPr marL="1143000" indent="-228600">
              <a:defRPr sz="2000" b="1">
                <a:solidFill>
                  <a:schemeClr val="tx2"/>
                </a:solidFill>
                <a:latin typeface="Comic Sans MS" panose="030F0702030302020204" pitchFamily="66" charset="0"/>
                <a:cs typeface="Arial" panose="020B0604020202020204" pitchFamily="34" charset="0"/>
              </a:defRPr>
            </a:lvl3pPr>
            <a:lvl4pPr marL="1600200" indent="-228600">
              <a:defRPr sz="2000" b="1">
                <a:solidFill>
                  <a:schemeClr val="tx2"/>
                </a:solidFill>
                <a:latin typeface="Comic Sans MS" panose="030F0702030302020204" pitchFamily="66" charset="0"/>
                <a:cs typeface="Arial" panose="020B0604020202020204" pitchFamily="34" charset="0"/>
              </a:defRPr>
            </a:lvl4pPr>
            <a:lvl5pPr marL="2057400" indent="-228600">
              <a:defRPr sz="2000" b="1">
                <a:solidFill>
                  <a:schemeClr val="tx2"/>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9pPr>
          </a:lstStyle>
          <a:p>
            <a:fld id="{4A1F894C-1DF5-4AF5-94AE-596ABE2035DC}" type="slidenum">
              <a:rPr lang="en-US" altLang="en-US" sz="1200" b="0" smtClean="0">
                <a:solidFill>
                  <a:schemeClr val="accent2"/>
                </a:solidFill>
                <a:latin typeface="Garamond" panose="02020404030301010803" pitchFamily="18" charset="0"/>
              </a:rPr>
              <a:pPr/>
              <a:t>72</a:t>
            </a:fld>
            <a:endParaRPr lang="en-US" altLang="en-US" sz="1200" b="0">
              <a:solidFill>
                <a:schemeClr val="accent2"/>
              </a:solidFill>
              <a:latin typeface="Garamond" panose="02020404030301010803" pitchFamily="18" charset="0"/>
            </a:endParaRPr>
          </a:p>
        </p:txBody>
      </p:sp>
      <p:sp>
        <p:nvSpPr>
          <p:cNvPr id="164868" name="Rectangle 2"/>
          <p:cNvSpPr>
            <a:spLocks noGrp="1" noChangeArrowheads="1"/>
          </p:cNvSpPr>
          <p:nvPr>
            <p:ph type="title"/>
          </p:nvPr>
        </p:nvSpPr>
        <p:spPr>
          <a:xfrm>
            <a:off x="2161870" y="268447"/>
            <a:ext cx="3352800" cy="1322387"/>
          </a:xfrm>
        </p:spPr>
        <p:txBody>
          <a:bodyPr/>
          <a:lstStyle/>
          <a:p>
            <a:pPr eaLnBrk="1" hangingPunct="1"/>
            <a:r>
              <a:rPr lang="en-US" altLang="en-US" sz="3800" dirty="0"/>
              <a:t>Now You </a:t>
            </a:r>
            <a:br>
              <a:rPr lang="en-US" altLang="en-US" sz="3800" dirty="0"/>
            </a:br>
            <a:r>
              <a:rPr lang="en-US" altLang="en-US" sz="3800" dirty="0"/>
              <a:t>Judge</a:t>
            </a:r>
          </a:p>
        </p:txBody>
      </p:sp>
      <p:sp>
        <p:nvSpPr>
          <p:cNvPr id="164872" name="Text Box 7"/>
          <p:cNvSpPr txBox="1">
            <a:spLocks noChangeArrowheads="1"/>
          </p:cNvSpPr>
          <p:nvPr/>
        </p:nvSpPr>
        <p:spPr bwMode="auto">
          <a:xfrm>
            <a:off x="3254732" y="5738197"/>
            <a:ext cx="1879041"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107763" dir="18900000" algn="ctr" rotWithShape="0">
                    <a:srgbClr val="BC5E00">
                      <a:alpha val="50000"/>
                    </a:srgbClr>
                  </a:outerShdw>
                </a:effectLst>
              </a14:hiddenEffects>
            </a:ext>
          </a:extLst>
        </p:spPr>
        <p:txBody>
          <a:bodyPr wrap="none">
            <a:spAutoFit/>
          </a:bodyPr>
          <a:lstStyle>
            <a:lvl1pPr>
              <a:defRPr sz="2000" b="1">
                <a:solidFill>
                  <a:schemeClr val="tx2"/>
                </a:solidFill>
                <a:latin typeface="Comic Sans MS" panose="030F0702030302020204" pitchFamily="66" charset="0"/>
                <a:cs typeface="Arial" panose="020B0604020202020204" pitchFamily="34" charset="0"/>
              </a:defRPr>
            </a:lvl1pPr>
            <a:lvl2pPr marL="742950" indent="-285750">
              <a:defRPr sz="2000" b="1">
                <a:solidFill>
                  <a:schemeClr val="tx2"/>
                </a:solidFill>
                <a:latin typeface="Comic Sans MS" panose="030F0702030302020204" pitchFamily="66" charset="0"/>
                <a:cs typeface="Arial" panose="020B0604020202020204" pitchFamily="34" charset="0"/>
              </a:defRPr>
            </a:lvl2pPr>
            <a:lvl3pPr marL="1143000" indent="-228600">
              <a:defRPr sz="2000" b="1">
                <a:solidFill>
                  <a:schemeClr val="tx2"/>
                </a:solidFill>
                <a:latin typeface="Comic Sans MS" panose="030F0702030302020204" pitchFamily="66" charset="0"/>
                <a:cs typeface="Arial" panose="020B0604020202020204" pitchFamily="34" charset="0"/>
              </a:defRPr>
            </a:lvl3pPr>
            <a:lvl4pPr marL="1600200" indent="-228600">
              <a:defRPr sz="2000" b="1">
                <a:solidFill>
                  <a:schemeClr val="tx2"/>
                </a:solidFill>
                <a:latin typeface="Comic Sans MS" panose="030F0702030302020204" pitchFamily="66" charset="0"/>
                <a:cs typeface="Arial" panose="020B0604020202020204" pitchFamily="34" charset="0"/>
              </a:defRPr>
            </a:lvl4pPr>
            <a:lvl5pPr marL="2057400" indent="-228600">
              <a:defRPr sz="2000" b="1">
                <a:solidFill>
                  <a:schemeClr val="tx2"/>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9pPr>
          </a:lstStyle>
          <a:p>
            <a:pPr algn="ctr" eaLnBrk="1" hangingPunct="1"/>
            <a:r>
              <a:rPr lang="en-US" altLang="en-US" dirty="0"/>
              <a:t>Color Strokes</a:t>
            </a:r>
          </a:p>
          <a:p>
            <a:pPr algn="ctr" eaLnBrk="1" hangingPunct="1"/>
            <a:r>
              <a:rPr lang="en-US" altLang="en-US" dirty="0"/>
              <a:t>Cold Fusion</a:t>
            </a:r>
          </a:p>
          <a:p>
            <a:pPr algn="ctr" eaLnBrk="1" hangingPunct="1"/>
            <a:endParaRPr lang="en-US" altLang="en-US" dirty="0"/>
          </a:p>
        </p:txBody>
      </p:sp>
      <p:pic>
        <p:nvPicPr>
          <p:cNvPr id="3" name="Picture 2">
            <a:extLst>
              <a:ext uri="{FF2B5EF4-FFF2-40B4-BE49-F238E27FC236}">
                <a16:creationId xmlns:a16="http://schemas.microsoft.com/office/drawing/2014/main" id="{C59EE53E-282A-49A2-83E8-0AC16915B56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5730" r="22528"/>
          <a:stretch/>
        </p:blipFill>
        <p:spPr>
          <a:xfrm>
            <a:off x="25400" y="-104140"/>
            <a:ext cx="2819400" cy="6858000"/>
          </a:xfrm>
          <a:prstGeom prst="rect">
            <a:avLst/>
          </a:prstGeom>
          <a:effectLst>
            <a:outerShdw blurRad="50800" dist="38100" dir="2700000" algn="tl">
              <a:prstClr val="black">
                <a:alpha val="40000"/>
              </a:prstClr>
            </a:outerShdw>
          </a:effectLst>
          <a:scene3d>
            <a:camera prst="orthographicFront"/>
            <a:lightRig rig="threePt" dir="tr"/>
          </a:scene3d>
          <a:sp3d>
            <a:bevelT/>
          </a:sp3d>
        </p:spPr>
      </p:pic>
      <p:pic>
        <p:nvPicPr>
          <p:cNvPr id="5" name="Picture 4">
            <a:extLst>
              <a:ext uri="{FF2B5EF4-FFF2-40B4-BE49-F238E27FC236}">
                <a16:creationId xmlns:a16="http://schemas.microsoft.com/office/drawing/2014/main" id="{958F5083-2EAF-4327-B9FD-1E24B3444FA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469" r="3399"/>
          <a:stretch/>
        </p:blipFill>
        <p:spPr>
          <a:xfrm>
            <a:off x="5078637" y="20320"/>
            <a:ext cx="4015925" cy="6858000"/>
          </a:xfrm>
          <a:prstGeom prst="rect">
            <a:avLst/>
          </a:prstGeom>
          <a:effectLst>
            <a:outerShdw blurRad="50800" dist="38100" dir="2700000" algn="tl">
              <a:prstClr val="black">
                <a:alpha val="40000"/>
              </a:prstClr>
            </a:outerShdw>
          </a:effectLst>
          <a:scene3d>
            <a:camera prst="orthographicFront"/>
            <a:lightRig rig="threePt" dir="tr"/>
          </a:scene3d>
          <a:sp3d>
            <a:bevelT/>
          </a:sp3d>
        </p:spPr>
      </p:pic>
      <p:sp>
        <p:nvSpPr>
          <p:cNvPr id="9" name="TextBox 8">
            <a:extLst>
              <a:ext uri="{FF2B5EF4-FFF2-40B4-BE49-F238E27FC236}">
                <a16:creationId xmlns:a16="http://schemas.microsoft.com/office/drawing/2014/main" id="{7AB4DC50-5E92-4764-A79F-33A1D2A642EC}"/>
              </a:ext>
            </a:extLst>
          </p:cNvPr>
          <p:cNvSpPr txBox="1"/>
          <p:nvPr/>
        </p:nvSpPr>
        <p:spPr>
          <a:xfrm>
            <a:off x="2773679" y="4072781"/>
            <a:ext cx="2286000" cy="707886"/>
          </a:xfrm>
          <a:prstGeom prst="rect">
            <a:avLst/>
          </a:prstGeom>
          <a:noFill/>
        </p:spPr>
        <p:txBody>
          <a:bodyPr wrap="square" rtlCol="0">
            <a:spAutoFit/>
          </a:bodyPr>
          <a:lstStyle/>
          <a:p>
            <a:r>
              <a:rPr lang="en-US" b="0" dirty="0">
                <a:solidFill>
                  <a:schemeClr val="tx1"/>
                </a:solidFill>
              </a:rPr>
              <a:t>Crowded at the top, fall split</a:t>
            </a:r>
          </a:p>
        </p:txBody>
      </p:sp>
      <p:sp>
        <p:nvSpPr>
          <p:cNvPr id="164870" name="Text Box 5"/>
          <p:cNvSpPr txBox="1">
            <a:spLocks noChangeArrowheads="1"/>
          </p:cNvSpPr>
          <p:nvPr/>
        </p:nvSpPr>
        <p:spPr bwMode="auto">
          <a:xfrm>
            <a:off x="287037" y="5706933"/>
            <a:ext cx="1952779"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107763" dir="18900000" algn="ctr" rotWithShape="0">
                    <a:srgbClr val="BC5E00">
                      <a:alpha val="50000"/>
                    </a:srgbClr>
                  </a:outerShdw>
                </a:effectLst>
              </a14:hiddenEffects>
            </a:ext>
          </a:extLst>
        </p:spPr>
        <p:txBody>
          <a:bodyPr wrap="none">
            <a:spAutoFit/>
          </a:bodyPr>
          <a:lstStyle>
            <a:lvl1pPr>
              <a:defRPr sz="2000" b="1">
                <a:solidFill>
                  <a:schemeClr val="tx2"/>
                </a:solidFill>
                <a:latin typeface="Comic Sans MS" panose="030F0702030302020204" pitchFamily="66" charset="0"/>
                <a:cs typeface="Arial" panose="020B0604020202020204" pitchFamily="34" charset="0"/>
              </a:defRPr>
            </a:lvl1pPr>
            <a:lvl2pPr marL="742950" indent="-285750">
              <a:defRPr sz="2000" b="1">
                <a:solidFill>
                  <a:schemeClr val="tx2"/>
                </a:solidFill>
                <a:latin typeface="Comic Sans MS" panose="030F0702030302020204" pitchFamily="66" charset="0"/>
                <a:cs typeface="Arial" panose="020B0604020202020204" pitchFamily="34" charset="0"/>
              </a:defRPr>
            </a:lvl2pPr>
            <a:lvl3pPr marL="1143000" indent="-228600">
              <a:defRPr sz="2000" b="1">
                <a:solidFill>
                  <a:schemeClr val="tx2"/>
                </a:solidFill>
                <a:latin typeface="Comic Sans MS" panose="030F0702030302020204" pitchFamily="66" charset="0"/>
                <a:cs typeface="Arial" panose="020B0604020202020204" pitchFamily="34" charset="0"/>
              </a:defRPr>
            </a:lvl3pPr>
            <a:lvl4pPr marL="1600200" indent="-228600">
              <a:defRPr sz="2000" b="1">
                <a:solidFill>
                  <a:schemeClr val="tx2"/>
                </a:solidFill>
                <a:latin typeface="Comic Sans MS" panose="030F0702030302020204" pitchFamily="66" charset="0"/>
                <a:cs typeface="Arial" panose="020B0604020202020204" pitchFamily="34" charset="0"/>
              </a:defRPr>
            </a:lvl4pPr>
            <a:lvl5pPr marL="2057400" indent="-228600">
              <a:defRPr sz="2000" b="1">
                <a:solidFill>
                  <a:schemeClr val="tx2"/>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9pPr>
          </a:lstStyle>
          <a:p>
            <a:pPr algn="ctr" eaLnBrk="1" hangingPunct="1"/>
            <a:r>
              <a:rPr lang="en-US" altLang="en-US" dirty="0"/>
              <a:t>Carry a Torch</a:t>
            </a:r>
          </a:p>
        </p:txBody>
      </p:sp>
      <p:sp>
        <p:nvSpPr>
          <p:cNvPr id="14" name="TextBox 13">
            <a:extLst>
              <a:ext uri="{FF2B5EF4-FFF2-40B4-BE49-F238E27FC236}">
                <a16:creationId xmlns:a16="http://schemas.microsoft.com/office/drawing/2014/main" id="{67E06BDD-EA44-45DC-BEF5-010069C7D5B0}"/>
              </a:ext>
            </a:extLst>
          </p:cNvPr>
          <p:cNvSpPr txBox="1"/>
          <p:nvPr/>
        </p:nvSpPr>
        <p:spPr>
          <a:xfrm>
            <a:off x="6960962" y="5527982"/>
            <a:ext cx="2133600" cy="707886"/>
          </a:xfrm>
          <a:prstGeom prst="rect">
            <a:avLst/>
          </a:prstGeom>
          <a:noFill/>
        </p:spPr>
        <p:txBody>
          <a:bodyPr wrap="square" rtlCol="0">
            <a:spAutoFit/>
          </a:bodyPr>
          <a:lstStyle/>
          <a:p>
            <a:r>
              <a:rPr lang="en-US" b="0" dirty="0">
                <a:solidFill>
                  <a:schemeClr val="tx1"/>
                </a:solidFill>
              </a:rPr>
              <a:t>Too tall, damage on stalk</a:t>
            </a:r>
          </a:p>
        </p:txBody>
      </p:sp>
      <p:sp>
        <p:nvSpPr>
          <p:cNvPr id="15" name="TextBox 14">
            <a:extLst>
              <a:ext uri="{FF2B5EF4-FFF2-40B4-BE49-F238E27FC236}">
                <a16:creationId xmlns:a16="http://schemas.microsoft.com/office/drawing/2014/main" id="{970F4368-714A-4973-ABE6-76B724294D01}"/>
              </a:ext>
            </a:extLst>
          </p:cNvPr>
          <p:cNvSpPr txBox="1"/>
          <p:nvPr/>
        </p:nvSpPr>
        <p:spPr>
          <a:xfrm>
            <a:off x="3838270" y="2939990"/>
            <a:ext cx="2133600" cy="400110"/>
          </a:xfrm>
          <a:prstGeom prst="rect">
            <a:avLst/>
          </a:prstGeom>
          <a:noFill/>
        </p:spPr>
        <p:txBody>
          <a:bodyPr wrap="square" rtlCol="0">
            <a:spAutoFit/>
          </a:bodyPr>
          <a:lstStyle/>
          <a:p>
            <a:r>
              <a:rPr lang="en-US" b="0" dirty="0">
                <a:solidFill>
                  <a:schemeClr val="tx1"/>
                </a:solidFill>
              </a:rPr>
              <a:t>Low blue</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4" grpId="0"/>
      <p:bldP spid="15"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Date Placeholder 3"/>
          <p:cNvSpPr>
            <a:spLocks noGrp="1"/>
          </p:cNvSpPr>
          <p:nvPr>
            <p:ph type="dt" sz="quarter" idx="10"/>
          </p:nvPr>
        </p:nvSpPr>
        <p:spPr>
          <a:noFill/>
        </p:spPr>
        <p:txBody>
          <a:bodyPr/>
          <a:lstStyle>
            <a:lvl1pPr>
              <a:defRPr sz="2000" b="1">
                <a:solidFill>
                  <a:schemeClr val="tx2"/>
                </a:solidFill>
                <a:latin typeface="Comic Sans MS" panose="030F0702030302020204" pitchFamily="66" charset="0"/>
                <a:cs typeface="Arial" panose="020B0604020202020204" pitchFamily="34" charset="0"/>
              </a:defRPr>
            </a:lvl1pPr>
            <a:lvl2pPr marL="742950" indent="-285750">
              <a:defRPr sz="2000" b="1">
                <a:solidFill>
                  <a:schemeClr val="tx2"/>
                </a:solidFill>
                <a:latin typeface="Comic Sans MS" panose="030F0702030302020204" pitchFamily="66" charset="0"/>
                <a:cs typeface="Arial" panose="020B0604020202020204" pitchFamily="34" charset="0"/>
              </a:defRPr>
            </a:lvl2pPr>
            <a:lvl3pPr marL="1143000" indent="-228600">
              <a:defRPr sz="2000" b="1">
                <a:solidFill>
                  <a:schemeClr val="tx2"/>
                </a:solidFill>
                <a:latin typeface="Comic Sans MS" panose="030F0702030302020204" pitchFamily="66" charset="0"/>
                <a:cs typeface="Arial" panose="020B0604020202020204" pitchFamily="34" charset="0"/>
              </a:defRPr>
            </a:lvl3pPr>
            <a:lvl4pPr marL="1600200" indent="-228600">
              <a:defRPr sz="2000" b="1">
                <a:solidFill>
                  <a:schemeClr val="tx2"/>
                </a:solidFill>
                <a:latin typeface="Comic Sans MS" panose="030F0702030302020204" pitchFamily="66" charset="0"/>
                <a:cs typeface="Arial" panose="020B0604020202020204" pitchFamily="34" charset="0"/>
              </a:defRPr>
            </a:lvl4pPr>
            <a:lvl5pPr marL="2057400" indent="-228600">
              <a:defRPr sz="2000" b="1">
                <a:solidFill>
                  <a:schemeClr val="tx2"/>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9pPr>
          </a:lstStyle>
          <a:p>
            <a:fld id="{098DD51F-F1DB-465E-8E14-C4D6E092DA15}" type="datetime1">
              <a:rPr lang="en-US" altLang="en-US" sz="1200" b="0" smtClean="0">
                <a:solidFill>
                  <a:schemeClr val="accent2"/>
                </a:solidFill>
                <a:latin typeface="Garamond" panose="02020404030301010803" pitchFamily="18" charset="0"/>
              </a:rPr>
              <a:pPr/>
              <a:t>10/4/2019</a:t>
            </a:fld>
            <a:endParaRPr lang="en-US" altLang="en-US" sz="1200" b="0">
              <a:solidFill>
                <a:schemeClr val="accent2"/>
              </a:solidFill>
              <a:latin typeface="Garamond" panose="02020404030301010803" pitchFamily="18" charset="0"/>
            </a:endParaRPr>
          </a:p>
        </p:txBody>
      </p:sp>
      <p:sp>
        <p:nvSpPr>
          <p:cNvPr id="166915" name="Slide Number Placeholder 5"/>
          <p:cNvSpPr>
            <a:spLocks noGrp="1"/>
          </p:cNvSpPr>
          <p:nvPr>
            <p:ph type="sldNum" sz="quarter" idx="12"/>
          </p:nvPr>
        </p:nvSpPr>
        <p:spPr>
          <a:noFill/>
        </p:spPr>
        <p:txBody>
          <a:bodyPr/>
          <a:lstStyle>
            <a:lvl1pPr>
              <a:defRPr sz="2000" b="1">
                <a:solidFill>
                  <a:schemeClr val="tx2"/>
                </a:solidFill>
                <a:latin typeface="Comic Sans MS" panose="030F0702030302020204" pitchFamily="66" charset="0"/>
                <a:cs typeface="Arial" panose="020B0604020202020204" pitchFamily="34" charset="0"/>
              </a:defRPr>
            </a:lvl1pPr>
            <a:lvl2pPr marL="742950" indent="-285750">
              <a:defRPr sz="2000" b="1">
                <a:solidFill>
                  <a:schemeClr val="tx2"/>
                </a:solidFill>
                <a:latin typeface="Comic Sans MS" panose="030F0702030302020204" pitchFamily="66" charset="0"/>
                <a:cs typeface="Arial" panose="020B0604020202020204" pitchFamily="34" charset="0"/>
              </a:defRPr>
            </a:lvl2pPr>
            <a:lvl3pPr marL="1143000" indent="-228600">
              <a:defRPr sz="2000" b="1">
                <a:solidFill>
                  <a:schemeClr val="tx2"/>
                </a:solidFill>
                <a:latin typeface="Comic Sans MS" panose="030F0702030302020204" pitchFamily="66" charset="0"/>
                <a:cs typeface="Arial" panose="020B0604020202020204" pitchFamily="34" charset="0"/>
              </a:defRPr>
            </a:lvl3pPr>
            <a:lvl4pPr marL="1600200" indent="-228600">
              <a:defRPr sz="2000" b="1">
                <a:solidFill>
                  <a:schemeClr val="tx2"/>
                </a:solidFill>
                <a:latin typeface="Comic Sans MS" panose="030F0702030302020204" pitchFamily="66" charset="0"/>
                <a:cs typeface="Arial" panose="020B0604020202020204" pitchFamily="34" charset="0"/>
              </a:defRPr>
            </a:lvl4pPr>
            <a:lvl5pPr marL="2057400" indent="-228600">
              <a:defRPr sz="2000" b="1">
                <a:solidFill>
                  <a:schemeClr val="tx2"/>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9pPr>
          </a:lstStyle>
          <a:p>
            <a:fld id="{7A553CE4-426E-426D-95CF-7D353CDB3188}" type="slidenum">
              <a:rPr lang="en-US" altLang="en-US" sz="1200" b="0" smtClean="0">
                <a:solidFill>
                  <a:schemeClr val="accent2"/>
                </a:solidFill>
                <a:latin typeface="Garamond" panose="02020404030301010803" pitchFamily="18" charset="0"/>
              </a:rPr>
              <a:pPr/>
              <a:t>73</a:t>
            </a:fld>
            <a:endParaRPr lang="en-US" altLang="en-US" sz="1200" b="0">
              <a:solidFill>
                <a:schemeClr val="accent2"/>
              </a:solidFill>
              <a:latin typeface="Garamond" panose="02020404030301010803" pitchFamily="18" charset="0"/>
            </a:endParaRPr>
          </a:p>
        </p:txBody>
      </p:sp>
      <p:sp>
        <p:nvSpPr>
          <p:cNvPr id="166916" name="Rectangle 2"/>
          <p:cNvSpPr>
            <a:spLocks noGrp="1" noChangeArrowheads="1"/>
          </p:cNvSpPr>
          <p:nvPr>
            <p:ph type="title"/>
          </p:nvPr>
        </p:nvSpPr>
        <p:spPr>
          <a:xfrm>
            <a:off x="3124200" y="228600"/>
            <a:ext cx="2209800" cy="1322388"/>
          </a:xfrm>
        </p:spPr>
        <p:txBody>
          <a:bodyPr/>
          <a:lstStyle/>
          <a:p>
            <a:pPr eaLnBrk="1" hangingPunct="1"/>
            <a:r>
              <a:rPr lang="en-US" altLang="en-US" sz="3800"/>
              <a:t>Now You </a:t>
            </a:r>
            <a:br>
              <a:rPr lang="en-US" altLang="en-US" sz="3800"/>
            </a:br>
            <a:r>
              <a:rPr lang="en-US" altLang="en-US" sz="3800"/>
              <a:t>Judge</a:t>
            </a:r>
          </a:p>
        </p:txBody>
      </p:sp>
      <p:sp>
        <p:nvSpPr>
          <p:cNvPr id="166917" name="Text Box 4"/>
          <p:cNvSpPr txBox="1">
            <a:spLocks noChangeArrowheads="1"/>
          </p:cNvSpPr>
          <p:nvPr/>
        </p:nvSpPr>
        <p:spPr bwMode="auto">
          <a:xfrm>
            <a:off x="4842016" y="2413794"/>
            <a:ext cx="142378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107763" dir="18900000" algn="ctr" rotWithShape="0">
                    <a:srgbClr val="BC5E00">
                      <a:alpha val="50000"/>
                    </a:srgbClr>
                  </a:outerShdw>
                </a:effectLst>
              </a14:hiddenEffects>
            </a:ext>
          </a:extLst>
        </p:spPr>
        <p:txBody>
          <a:bodyPr wrap="none">
            <a:spAutoFit/>
          </a:bodyPr>
          <a:lstStyle>
            <a:lvl1pPr>
              <a:defRPr sz="2000" b="1">
                <a:solidFill>
                  <a:schemeClr val="tx2"/>
                </a:solidFill>
                <a:latin typeface="Comic Sans MS" panose="030F0702030302020204" pitchFamily="66" charset="0"/>
                <a:cs typeface="Arial" panose="020B0604020202020204" pitchFamily="34" charset="0"/>
              </a:defRPr>
            </a:lvl1pPr>
            <a:lvl2pPr marL="742950" indent="-285750">
              <a:defRPr sz="2000" b="1">
                <a:solidFill>
                  <a:schemeClr val="tx2"/>
                </a:solidFill>
                <a:latin typeface="Comic Sans MS" panose="030F0702030302020204" pitchFamily="66" charset="0"/>
                <a:cs typeface="Arial" panose="020B0604020202020204" pitchFamily="34" charset="0"/>
              </a:defRPr>
            </a:lvl2pPr>
            <a:lvl3pPr marL="1143000" indent="-228600">
              <a:defRPr sz="2000" b="1">
                <a:solidFill>
                  <a:schemeClr val="tx2"/>
                </a:solidFill>
                <a:latin typeface="Comic Sans MS" panose="030F0702030302020204" pitchFamily="66" charset="0"/>
                <a:cs typeface="Arial" panose="020B0604020202020204" pitchFamily="34" charset="0"/>
              </a:defRPr>
            </a:lvl3pPr>
            <a:lvl4pPr marL="1600200" indent="-228600">
              <a:defRPr sz="2000" b="1">
                <a:solidFill>
                  <a:schemeClr val="tx2"/>
                </a:solidFill>
                <a:latin typeface="Comic Sans MS" panose="030F0702030302020204" pitchFamily="66" charset="0"/>
                <a:cs typeface="Arial" panose="020B0604020202020204" pitchFamily="34" charset="0"/>
              </a:defRPr>
            </a:lvl4pPr>
            <a:lvl5pPr marL="2057400" indent="-228600">
              <a:defRPr sz="2000" b="1">
                <a:solidFill>
                  <a:schemeClr val="tx2"/>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9pPr>
          </a:lstStyle>
          <a:p>
            <a:pPr algn="ctr" eaLnBrk="1" hangingPunct="1"/>
            <a:r>
              <a:rPr lang="en-US" altLang="en-US" dirty="0"/>
              <a:t>Cow Patty</a:t>
            </a:r>
          </a:p>
        </p:txBody>
      </p:sp>
      <p:sp>
        <p:nvSpPr>
          <p:cNvPr id="166920" name="Text Box 7"/>
          <p:cNvSpPr txBox="1">
            <a:spLocks noChangeArrowheads="1"/>
          </p:cNvSpPr>
          <p:nvPr/>
        </p:nvSpPr>
        <p:spPr bwMode="auto">
          <a:xfrm>
            <a:off x="2427004" y="2013684"/>
            <a:ext cx="1802096"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107763" dir="18900000" algn="ctr" rotWithShape="0">
                    <a:srgbClr val="BC5E00">
                      <a:alpha val="50000"/>
                    </a:srgbClr>
                  </a:outerShdw>
                </a:effectLst>
              </a14:hiddenEffects>
            </a:ext>
          </a:extLst>
        </p:spPr>
        <p:txBody>
          <a:bodyPr wrap="none">
            <a:spAutoFit/>
          </a:bodyPr>
          <a:lstStyle>
            <a:lvl1pPr>
              <a:defRPr sz="2000" b="1">
                <a:solidFill>
                  <a:schemeClr val="tx2"/>
                </a:solidFill>
                <a:latin typeface="Comic Sans MS" panose="030F0702030302020204" pitchFamily="66" charset="0"/>
                <a:cs typeface="Arial" panose="020B0604020202020204" pitchFamily="34" charset="0"/>
              </a:defRPr>
            </a:lvl1pPr>
            <a:lvl2pPr marL="742950" indent="-285750">
              <a:defRPr sz="2000" b="1">
                <a:solidFill>
                  <a:schemeClr val="tx2"/>
                </a:solidFill>
                <a:latin typeface="Comic Sans MS" panose="030F0702030302020204" pitchFamily="66" charset="0"/>
                <a:cs typeface="Arial" panose="020B0604020202020204" pitchFamily="34" charset="0"/>
              </a:defRPr>
            </a:lvl2pPr>
            <a:lvl3pPr marL="1143000" indent="-228600">
              <a:defRPr sz="2000" b="1">
                <a:solidFill>
                  <a:schemeClr val="tx2"/>
                </a:solidFill>
                <a:latin typeface="Comic Sans MS" panose="030F0702030302020204" pitchFamily="66" charset="0"/>
                <a:cs typeface="Arial" panose="020B0604020202020204" pitchFamily="34" charset="0"/>
              </a:defRPr>
            </a:lvl3pPr>
            <a:lvl4pPr marL="1600200" indent="-228600">
              <a:defRPr sz="2000" b="1">
                <a:solidFill>
                  <a:schemeClr val="tx2"/>
                </a:solidFill>
                <a:latin typeface="Comic Sans MS" panose="030F0702030302020204" pitchFamily="66" charset="0"/>
                <a:cs typeface="Arial" panose="020B0604020202020204" pitchFamily="34" charset="0"/>
              </a:defRPr>
            </a:lvl4pPr>
            <a:lvl5pPr marL="2057400" indent="-228600">
              <a:defRPr sz="2000" b="1">
                <a:solidFill>
                  <a:schemeClr val="tx2"/>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9pPr>
          </a:lstStyle>
          <a:p>
            <a:pPr algn="ctr" eaLnBrk="1" hangingPunct="1"/>
            <a:r>
              <a:rPr lang="en-US" altLang="en-US" dirty="0"/>
              <a:t>Copper Angel</a:t>
            </a:r>
          </a:p>
        </p:txBody>
      </p:sp>
      <p:pic>
        <p:nvPicPr>
          <p:cNvPr id="3" name="Picture 2">
            <a:extLst>
              <a:ext uri="{FF2B5EF4-FFF2-40B4-BE49-F238E27FC236}">
                <a16:creationId xmlns:a16="http://schemas.microsoft.com/office/drawing/2014/main" id="{0BBB21CC-C8F6-4CF2-9F09-0985007D805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5973" r="28643"/>
          <a:stretch/>
        </p:blipFill>
        <p:spPr>
          <a:xfrm>
            <a:off x="0" y="-9525"/>
            <a:ext cx="2514600" cy="6858000"/>
          </a:xfrm>
          <a:prstGeom prst="rect">
            <a:avLst/>
          </a:prstGeom>
          <a:effectLst>
            <a:outerShdw blurRad="50800" dist="38100" dir="2700000" algn="tl">
              <a:prstClr val="black">
                <a:alpha val="40000"/>
              </a:prstClr>
            </a:outerShdw>
          </a:effectLst>
          <a:scene3d>
            <a:camera prst="orthographicFront"/>
            <a:lightRig rig="threePt" dir="tr"/>
          </a:scene3d>
          <a:sp3d>
            <a:bevelT/>
          </a:sp3d>
        </p:spPr>
      </p:pic>
      <p:sp>
        <p:nvSpPr>
          <p:cNvPr id="11" name="TextBox 10">
            <a:extLst>
              <a:ext uri="{FF2B5EF4-FFF2-40B4-BE49-F238E27FC236}">
                <a16:creationId xmlns:a16="http://schemas.microsoft.com/office/drawing/2014/main" id="{62A5C159-77B1-4B99-8814-D6754520B140}"/>
              </a:ext>
            </a:extLst>
          </p:cNvPr>
          <p:cNvSpPr txBox="1"/>
          <p:nvPr/>
        </p:nvSpPr>
        <p:spPr>
          <a:xfrm>
            <a:off x="2503170" y="4648200"/>
            <a:ext cx="2286000" cy="707886"/>
          </a:xfrm>
          <a:prstGeom prst="rect">
            <a:avLst/>
          </a:prstGeom>
          <a:noFill/>
        </p:spPr>
        <p:txBody>
          <a:bodyPr wrap="square" rtlCol="0">
            <a:spAutoFit/>
          </a:bodyPr>
          <a:lstStyle/>
          <a:p>
            <a:r>
              <a:rPr lang="en-US" b="0" dirty="0">
                <a:solidFill>
                  <a:schemeClr val="tx1"/>
                </a:solidFill>
              </a:rPr>
              <a:t>Leaf touching, tag not centered</a:t>
            </a:r>
          </a:p>
        </p:txBody>
      </p:sp>
      <p:pic>
        <p:nvPicPr>
          <p:cNvPr id="5" name="Picture 4">
            <a:extLst>
              <a:ext uri="{FF2B5EF4-FFF2-40B4-BE49-F238E27FC236}">
                <a16:creationId xmlns:a16="http://schemas.microsoft.com/office/drawing/2014/main" id="{D2FBFC00-5820-4BBA-9856-BC63EFA7EF0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36656"/>
          <a:stretch/>
        </p:blipFill>
        <p:spPr>
          <a:xfrm>
            <a:off x="6215004" y="0"/>
            <a:ext cx="2893754" cy="6858000"/>
          </a:xfrm>
          <a:prstGeom prst="rect">
            <a:avLst/>
          </a:prstGeom>
          <a:effectLst>
            <a:outerShdw blurRad="50800" dist="38100" dir="2700000" algn="tl">
              <a:prstClr val="black">
                <a:alpha val="40000"/>
              </a:prstClr>
            </a:outerShdw>
          </a:effectLst>
          <a:scene3d>
            <a:camera prst="orthographicFront"/>
            <a:lightRig rig="threePt" dir="tr"/>
          </a:scene3d>
          <a:sp3d>
            <a:bevelT/>
          </a:sp3d>
        </p:spPr>
      </p:pic>
      <p:grpSp>
        <p:nvGrpSpPr>
          <p:cNvPr id="9" name="Group 8">
            <a:extLst>
              <a:ext uri="{FF2B5EF4-FFF2-40B4-BE49-F238E27FC236}">
                <a16:creationId xmlns:a16="http://schemas.microsoft.com/office/drawing/2014/main" id="{DE65C91E-3AED-4174-9C2E-D863352163C6}"/>
              </a:ext>
            </a:extLst>
          </p:cNvPr>
          <p:cNvGrpSpPr/>
          <p:nvPr/>
        </p:nvGrpSpPr>
        <p:grpSpPr>
          <a:xfrm>
            <a:off x="4676924" y="2805224"/>
            <a:ext cx="2623930" cy="3944470"/>
            <a:chOff x="4676924" y="2805224"/>
            <a:chExt cx="2623930" cy="3944470"/>
          </a:xfrm>
        </p:grpSpPr>
        <p:pic>
          <p:nvPicPr>
            <p:cNvPr id="7" name="Picture 6">
              <a:extLst>
                <a:ext uri="{FF2B5EF4-FFF2-40B4-BE49-F238E27FC236}">
                  <a16:creationId xmlns:a16="http://schemas.microsoft.com/office/drawing/2014/main" id="{9BEDBD0A-7025-488B-B488-7BC7B32CD37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76924" y="2805224"/>
              <a:ext cx="2623930" cy="3944470"/>
            </a:xfrm>
            <a:prstGeom prst="rect">
              <a:avLst/>
            </a:prstGeom>
          </p:spPr>
        </p:pic>
        <p:sp>
          <p:nvSpPr>
            <p:cNvPr id="8" name="TextBox 7">
              <a:extLst>
                <a:ext uri="{FF2B5EF4-FFF2-40B4-BE49-F238E27FC236}">
                  <a16:creationId xmlns:a16="http://schemas.microsoft.com/office/drawing/2014/main" id="{A40A18D8-5B34-4A2C-9D68-3F82B5A0B9D9}"/>
                </a:ext>
              </a:extLst>
            </p:cNvPr>
            <p:cNvSpPr txBox="1"/>
            <p:nvPr/>
          </p:nvSpPr>
          <p:spPr>
            <a:xfrm>
              <a:off x="4768850" y="5941596"/>
              <a:ext cx="2195454" cy="707886"/>
            </a:xfrm>
            <a:prstGeom prst="rect">
              <a:avLst/>
            </a:prstGeom>
            <a:noFill/>
          </p:spPr>
          <p:txBody>
            <a:bodyPr wrap="square" rtlCol="0">
              <a:spAutoFit/>
            </a:bodyPr>
            <a:lstStyle/>
            <a:p>
              <a:r>
                <a:rPr lang="en-US" b="0" dirty="0">
                  <a:solidFill>
                    <a:schemeClr val="tx1"/>
                  </a:solidFill>
                </a:rPr>
                <a:t>Bud touching top flower</a:t>
              </a: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1" presetClass="entr" presetSubtype="1"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heel(1)">
                                      <p:cBhvr>
                                        <p:cTn id="11"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34723BF-84FB-4EFB-ACD0-0AC318E76BF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606"/>
          <a:stretch/>
        </p:blipFill>
        <p:spPr>
          <a:xfrm>
            <a:off x="10160" y="1219200"/>
            <a:ext cx="3445933" cy="5638800"/>
          </a:xfrm>
          <a:prstGeom prst="rect">
            <a:avLst/>
          </a:prstGeom>
          <a:effectLst>
            <a:outerShdw blurRad="50800" dist="38100" dir="2700000" algn="tl">
              <a:prstClr val="black">
                <a:alpha val="40000"/>
              </a:prstClr>
            </a:outerShdw>
          </a:effectLst>
          <a:scene3d>
            <a:camera prst="orthographicFront"/>
            <a:lightRig rig="threePt" dir="tr"/>
          </a:scene3d>
          <a:sp3d>
            <a:bevelT/>
          </a:sp3d>
        </p:spPr>
      </p:pic>
      <p:sp>
        <p:nvSpPr>
          <p:cNvPr id="168962" name="Date Placeholder 3"/>
          <p:cNvSpPr>
            <a:spLocks noGrp="1"/>
          </p:cNvSpPr>
          <p:nvPr>
            <p:ph type="dt" sz="quarter" idx="10"/>
          </p:nvPr>
        </p:nvSpPr>
        <p:spPr>
          <a:noFill/>
        </p:spPr>
        <p:txBody>
          <a:bodyPr/>
          <a:lstStyle>
            <a:lvl1pPr>
              <a:defRPr sz="2000" b="1">
                <a:solidFill>
                  <a:schemeClr val="tx2"/>
                </a:solidFill>
                <a:latin typeface="Comic Sans MS" panose="030F0702030302020204" pitchFamily="66" charset="0"/>
                <a:cs typeface="Arial" panose="020B0604020202020204" pitchFamily="34" charset="0"/>
              </a:defRPr>
            </a:lvl1pPr>
            <a:lvl2pPr marL="742950" indent="-285750">
              <a:defRPr sz="2000" b="1">
                <a:solidFill>
                  <a:schemeClr val="tx2"/>
                </a:solidFill>
                <a:latin typeface="Comic Sans MS" panose="030F0702030302020204" pitchFamily="66" charset="0"/>
                <a:cs typeface="Arial" panose="020B0604020202020204" pitchFamily="34" charset="0"/>
              </a:defRPr>
            </a:lvl2pPr>
            <a:lvl3pPr marL="1143000" indent="-228600">
              <a:defRPr sz="2000" b="1">
                <a:solidFill>
                  <a:schemeClr val="tx2"/>
                </a:solidFill>
                <a:latin typeface="Comic Sans MS" panose="030F0702030302020204" pitchFamily="66" charset="0"/>
                <a:cs typeface="Arial" panose="020B0604020202020204" pitchFamily="34" charset="0"/>
              </a:defRPr>
            </a:lvl3pPr>
            <a:lvl4pPr marL="1600200" indent="-228600">
              <a:defRPr sz="2000" b="1">
                <a:solidFill>
                  <a:schemeClr val="tx2"/>
                </a:solidFill>
                <a:latin typeface="Comic Sans MS" panose="030F0702030302020204" pitchFamily="66" charset="0"/>
                <a:cs typeface="Arial" panose="020B0604020202020204" pitchFamily="34" charset="0"/>
              </a:defRPr>
            </a:lvl4pPr>
            <a:lvl5pPr marL="2057400" indent="-228600">
              <a:defRPr sz="2000" b="1">
                <a:solidFill>
                  <a:schemeClr val="tx2"/>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9pPr>
          </a:lstStyle>
          <a:p>
            <a:fld id="{17B6F127-E751-4DF3-BE81-84595DC45097}" type="datetime1">
              <a:rPr lang="en-US" altLang="en-US" sz="1200" b="0" smtClean="0">
                <a:solidFill>
                  <a:schemeClr val="accent2"/>
                </a:solidFill>
                <a:latin typeface="Garamond" panose="02020404030301010803" pitchFamily="18" charset="0"/>
              </a:rPr>
              <a:pPr/>
              <a:t>10/4/2019</a:t>
            </a:fld>
            <a:endParaRPr lang="en-US" altLang="en-US" sz="1200" b="0">
              <a:solidFill>
                <a:schemeClr val="accent2"/>
              </a:solidFill>
              <a:latin typeface="Garamond" panose="02020404030301010803" pitchFamily="18" charset="0"/>
            </a:endParaRPr>
          </a:p>
        </p:txBody>
      </p:sp>
      <p:sp>
        <p:nvSpPr>
          <p:cNvPr id="168963" name="Slide Number Placeholder 5"/>
          <p:cNvSpPr>
            <a:spLocks noGrp="1"/>
          </p:cNvSpPr>
          <p:nvPr>
            <p:ph type="sldNum" sz="quarter" idx="12"/>
          </p:nvPr>
        </p:nvSpPr>
        <p:spPr>
          <a:noFill/>
        </p:spPr>
        <p:txBody>
          <a:bodyPr/>
          <a:lstStyle>
            <a:lvl1pPr>
              <a:defRPr sz="2000" b="1">
                <a:solidFill>
                  <a:schemeClr val="tx2"/>
                </a:solidFill>
                <a:latin typeface="Comic Sans MS" panose="030F0702030302020204" pitchFamily="66" charset="0"/>
                <a:cs typeface="Arial" panose="020B0604020202020204" pitchFamily="34" charset="0"/>
              </a:defRPr>
            </a:lvl1pPr>
            <a:lvl2pPr marL="742950" indent="-285750">
              <a:defRPr sz="2000" b="1">
                <a:solidFill>
                  <a:schemeClr val="tx2"/>
                </a:solidFill>
                <a:latin typeface="Comic Sans MS" panose="030F0702030302020204" pitchFamily="66" charset="0"/>
                <a:cs typeface="Arial" panose="020B0604020202020204" pitchFamily="34" charset="0"/>
              </a:defRPr>
            </a:lvl2pPr>
            <a:lvl3pPr marL="1143000" indent="-228600">
              <a:defRPr sz="2000" b="1">
                <a:solidFill>
                  <a:schemeClr val="tx2"/>
                </a:solidFill>
                <a:latin typeface="Comic Sans MS" panose="030F0702030302020204" pitchFamily="66" charset="0"/>
                <a:cs typeface="Arial" panose="020B0604020202020204" pitchFamily="34" charset="0"/>
              </a:defRPr>
            </a:lvl3pPr>
            <a:lvl4pPr marL="1600200" indent="-228600">
              <a:defRPr sz="2000" b="1">
                <a:solidFill>
                  <a:schemeClr val="tx2"/>
                </a:solidFill>
                <a:latin typeface="Comic Sans MS" panose="030F0702030302020204" pitchFamily="66" charset="0"/>
                <a:cs typeface="Arial" panose="020B0604020202020204" pitchFamily="34" charset="0"/>
              </a:defRPr>
            </a:lvl4pPr>
            <a:lvl5pPr marL="2057400" indent="-228600">
              <a:defRPr sz="2000" b="1">
                <a:solidFill>
                  <a:schemeClr val="tx2"/>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9pPr>
          </a:lstStyle>
          <a:p>
            <a:fld id="{7BE5DC29-21FC-44B1-A836-193B12454C89}" type="slidenum">
              <a:rPr lang="en-US" altLang="en-US" sz="1200" b="0" smtClean="0">
                <a:solidFill>
                  <a:schemeClr val="accent2"/>
                </a:solidFill>
                <a:latin typeface="Garamond" panose="02020404030301010803" pitchFamily="18" charset="0"/>
              </a:rPr>
              <a:pPr/>
              <a:t>74</a:t>
            </a:fld>
            <a:endParaRPr lang="en-US" altLang="en-US" sz="1200" b="0">
              <a:solidFill>
                <a:schemeClr val="accent2"/>
              </a:solidFill>
              <a:latin typeface="Garamond" panose="02020404030301010803" pitchFamily="18" charset="0"/>
            </a:endParaRPr>
          </a:p>
        </p:txBody>
      </p:sp>
      <p:sp>
        <p:nvSpPr>
          <p:cNvPr id="168964" name="Rectangle 2"/>
          <p:cNvSpPr>
            <a:spLocks noGrp="1" noChangeArrowheads="1"/>
          </p:cNvSpPr>
          <p:nvPr>
            <p:ph type="title"/>
          </p:nvPr>
        </p:nvSpPr>
        <p:spPr>
          <a:xfrm>
            <a:off x="3651250" y="-76200"/>
            <a:ext cx="2133600" cy="1752600"/>
          </a:xfrm>
        </p:spPr>
        <p:txBody>
          <a:bodyPr/>
          <a:lstStyle/>
          <a:p>
            <a:pPr eaLnBrk="1" hangingPunct="1"/>
            <a:r>
              <a:rPr lang="en-US" altLang="en-US" sz="3800"/>
              <a:t>Now You </a:t>
            </a:r>
            <a:br>
              <a:rPr lang="en-US" altLang="en-US" sz="3800"/>
            </a:br>
            <a:r>
              <a:rPr lang="en-US" altLang="en-US" sz="3800"/>
              <a:t>Judge</a:t>
            </a:r>
          </a:p>
        </p:txBody>
      </p:sp>
      <p:sp>
        <p:nvSpPr>
          <p:cNvPr id="168965" name="Text Box 4"/>
          <p:cNvSpPr txBox="1">
            <a:spLocks noChangeArrowheads="1"/>
          </p:cNvSpPr>
          <p:nvPr/>
        </p:nvSpPr>
        <p:spPr bwMode="auto">
          <a:xfrm>
            <a:off x="1195467" y="6229290"/>
            <a:ext cx="1928733"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107763" dir="18900000" algn="ctr" rotWithShape="0">
                    <a:srgbClr val="BC5E00">
                      <a:alpha val="50000"/>
                    </a:srgbClr>
                  </a:outerShdw>
                </a:effectLst>
              </a14:hiddenEffects>
            </a:ext>
          </a:extLst>
        </p:spPr>
        <p:txBody>
          <a:bodyPr wrap="none">
            <a:spAutoFit/>
          </a:bodyPr>
          <a:lstStyle>
            <a:lvl1pPr>
              <a:defRPr sz="2000" b="1">
                <a:solidFill>
                  <a:schemeClr val="tx2"/>
                </a:solidFill>
                <a:latin typeface="Comic Sans MS" panose="030F0702030302020204" pitchFamily="66" charset="0"/>
                <a:cs typeface="Arial" panose="020B0604020202020204" pitchFamily="34" charset="0"/>
              </a:defRPr>
            </a:lvl1pPr>
            <a:lvl2pPr marL="742950" indent="-285750">
              <a:defRPr sz="2000" b="1">
                <a:solidFill>
                  <a:schemeClr val="tx2"/>
                </a:solidFill>
                <a:latin typeface="Comic Sans MS" panose="030F0702030302020204" pitchFamily="66" charset="0"/>
                <a:cs typeface="Arial" panose="020B0604020202020204" pitchFamily="34" charset="0"/>
              </a:defRPr>
            </a:lvl2pPr>
            <a:lvl3pPr marL="1143000" indent="-228600">
              <a:defRPr sz="2000" b="1">
                <a:solidFill>
                  <a:schemeClr val="tx2"/>
                </a:solidFill>
                <a:latin typeface="Comic Sans MS" panose="030F0702030302020204" pitchFamily="66" charset="0"/>
                <a:cs typeface="Arial" panose="020B0604020202020204" pitchFamily="34" charset="0"/>
              </a:defRPr>
            </a:lvl3pPr>
            <a:lvl4pPr marL="1600200" indent="-228600">
              <a:defRPr sz="2000" b="1">
                <a:solidFill>
                  <a:schemeClr val="tx2"/>
                </a:solidFill>
                <a:latin typeface="Comic Sans MS" panose="030F0702030302020204" pitchFamily="66" charset="0"/>
                <a:cs typeface="Arial" panose="020B0604020202020204" pitchFamily="34" charset="0"/>
              </a:defRPr>
            </a:lvl4pPr>
            <a:lvl5pPr marL="2057400" indent="-228600">
              <a:defRPr sz="2000" b="1">
                <a:solidFill>
                  <a:schemeClr val="tx2"/>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9pPr>
          </a:lstStyle>
          <a:p>
            <a:pPr algn="ctr" eaLnBrk="1" hangingPunct="1"/>
            <a:r>
              <a:rPr lang="en-US" altLang="en-US" dirty="0"/>
              <a:t>Crazy for You</a:t>
            </a:r>
          </a:p>
        </p:txBody>
      </p:sp>
      <p:sp>
        <p:nvSpPr>
          <p:cNvPr id="11" name="TextBox 10">
            <a:extLst>
              <a:ext uri="{FF2B5EF4-FFF2-40B4-BE49-F238E27FC236}">
                <a16:creationId xmlns:a16="http://schemas.microsoft.com/office/drawing/2014/main" id="{27B649D8-E2E2-4DE1-B912-505906404018}"/>
              </a:ext>
            </a:extLst>
          </p:cNvPr>
          <p:cNvSpPr txBox="1"/>
          <p:nvPr/>
        </p:nvSpPr>
        <p:spPr>
          <a:xfrm>
            <a:off x="2503170" y="4648200"/>
            <a:ext cx="2286000" cy="400110"/>
          </a:xfrm>
          <a:prstGeom prst="rect">
            <a:avLst/>
          </a:prstGeom>
          <a:noFill/>
        </p:spPr>
        <p:txBody>
          <a:bodyPr wrap="square" rtlCol="0">
            <a:spAutoFit/>
          </a:bodyPr>
          <a:lstStyle/>
          <a:p>
            <a:r>
              <a:rPr lang="en-US" b="0" dirty="0">
                <a:solidFill>
                  <a:schemeClr val="tx1"/>
                </a:solidFill>
              </a:rPr>
              <a:t>Frost damage</a:t>
            </a:r>
          </a:p>
        </p:txBody>
      </p:sp>
      <p:pic>
        <p:nvPicPr>
          <p:cNvPr id="5" name="Picture 4">
            <a:extLst>
              <a:ext uri="{FF2B5EF4-FFF2-40B4-BE49-F238E27FC236}">
                <a16:creationId xmlns:a16="http://schemas.microsoft.com/office/drawing/2014/main" id="{0A7EAE37-430B-451D-85F3-D757E867E55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513" r="27404"/>
          <a:stretch/>
        </p:blipFill>
        <p:spPr>
          <a:xfrm>
            <a:off x="6151880" y="0"/>
            <a:ext cx="2919333" cy="6858000"/>
          </a:xfrm>
          <a:prstGeom prst="rect">
            <a:avLst/>
          </a:prstGeom>
          <a:effectLst>
            <a:outerShdw blurRad="50800" dist="38100" dir="2700000" algn="tl">
              <a:prstClr val="black">
                <a:alpha val="40000"/>
              </a:prstClr>
            </a:outerShdw>
          </a:effectLst>
          <a:scene3d>
            <a:camera prst="orthographicFront"/>
            <a:lightRig rig="threePt" dir="tr"/>
          </a:scene3d>
          <a:sp3d>
            <a:bevelT/>
          </a:sp3d>
        </p:spPr>
      </p:pic>
      <p:sp>
        <p:nvSpPr>
          <p:cNvPr id="168967" name="Text Box 7"/>
          <p:cNvSpPr txBox="1">
            <a:spLocks noChangeArrowheads="1"/>
          </p:cNvSpPr>
          <p:nvPr/>
        </p:nvSpPr>
        <p:spPr bwMode="auto">
          <a:xfrm>
            <a:off x="5486400" y="5257800"/>
            <a:ext cx="234070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107763" dir="18900000" algn="ctr" rotWithShape="0">
                    <a:srgbClr val="BC5E00">
                      <a:alpha val="50000"/>
                    </a:srgbClr>
                  </a:outerShdw>
                </a:effectLst>
              </a14:hiddenEffects>
            </a:ext>
          </a:extLst>
        </p:spPr>
        <p:txBody>
          <a:bodyPr wrap="none">
            <a:spAutoFit/>
          </a:bodyPr>
          <a:lstStyle>
            <a:lvl1pPr>
              <a:defRPr sz="2000" b="1">
                <a:solidFill>
                  <a:schemeClr val="tx2"/>
                </a:solidFill>
                <a:latin typeface="Comic Sans MS" panose="030F0702030302020204" pitchFamily="66" charset="0"/>
                <a:cs typeface="Arial" panose="020B0604020202020204" pitchFamily="34" charset="0"/>
              </a:defRPr>
            </a:lvl1pPr>
            <a:lvl2pPr marL="742950" indent="-285750">
              <a:defRPr sz="2000" b="1">
                <a:solidFill>
                  <a:schemeClr val="tx2"/>
                </a:solidFill>
                <a:latin typeface="Comic Sans MS" panose="030F0702030302020204" pitchFamily="66" charset="0"/>
                <a:cs typeface="Arial" panose="020B0604020202020204" pitchFamily="34" charset="0"/>
              </a:defRPr>
            </a:lvl2pPr>
            <a:lvl3pPr marL="1143000" indent="-228600">
              <a:defRPr sz="2000" b="1">
                <a:solidFill>
                  <a:schemeClr val="tx2"/>
                </a:solidFill>
                <a:latin typeface="Comic Sans MS" panose="030F0702030302020204" pitchFamily="66" charset="0"/>
                <a:cs typeface="Arial" panose="020B0604020202020204" pitchFamily="34" charset="0"/>
              </a:defRPr>
            </a:lvl3pPr>
            <a:lvl4pPr marL="1600200" indent="-228600">
              <a:defRPr sz="2000" b="1">
                <a:solidFill>
                  <a:schemeClr val="tx2"/>
                </a:solidFill>
                <a:latin typeface="Comic Sans MS" panose="030F0702030302020204" pitchFamily="66" charset="0"/>
                <a:cs typeface="Arial" panose="020B0604020202020204" pitchFamily="34" charset="0"/>
              </a:defRPr>
            </a:lvl4pPr>
            <a:lvl5pPr marL="2057400" indent="-228600">
              <a:defRPr sz="2000" b="1">
                <a:solidFill>
                  <a:schemeClr val="tx2"/>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9pPr>
          </a:lstStyle>
          <a:p>
            <a:pPr algn="ctr" eaLnBrk="1" hangingPunct="1"/>
            <a:r>
              <a:rPr lang="en-US" altLang="en-US" dirty="0"/>
              <a:t>Easy Being Green</a:t>
            </a:r>
          </a:p>
        </p:txBody>
      </p:sp>
      <p:sp>
        <p:nvSpPr>
          <p:cNvPr id="14" name="TextBox 13">
            <a:extLst>
              <a:ext uri="{FF2B5EF4-FFF2-40B4-BE49-F238E27FC236}">
                <a16:creationId xmlns:a16="http://schemas.microsoft.com/office/drawing/2014/main" id="{0DE27903-2BDD-412B-A7A5-34DD584759AE}"/>
              </a:ext>
            </a:extLst>
          </p:cNvPr>
          <p:cNvSpPr txBox="1"/>
          <p:nvPr/>
        </p:nvSpPr>
        <p:spPr>
          <a:xfrm>
            <a:off x="4752340" y="3638490"/>
            <a:ext cx="2133600" cy="400110"/>
          </a:xfrm>
          <a:prstGeom prst="rect">
            <a:avLst/>
          </a:prstGeom>
          <a:noFill/>
        </p:spPr>
        <p:txBody>
          <a:bodyPr wrap="square" rtlCol="0">
            <a:spAutoFit/>
          </a:bodyPr>
          <a:lstStyle/>
          <a:p>
            <a:r>
              <a:rPr lang="en-US" b="0" dirty="0">
                <a:solidFill>
                  <a:schemeClr val="tx1"/>
                </a:solidFill>
              </a:rPr>
              <a:t>Leaf touching</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Date Placeholder 3"/>
          <p:cNvSpPr>
            <a:spLocks noGrp="1"/>
          </p:cNvSpPr>
          <p:nvPr>
            <p:ph type="dt" sz="quarter" idx="10"/>
          </p:nvPr>
        </p:nvSpPr>
        <p:spPr>
          <a:noFill/>
        </p:spPr>
        <p:txBody>
          <a:bodyPr/>
          <a:lstStyle>
            <a:lvl1pPr>
              <a:defRPr sz="2000" b="1">
                <a:solidFill>
                  <a:schemeClr val="tx2"/>
                </a:solidFill>
                <a:latin typeface="Comic Sans MS" panose="030F0702030302020204" pitchFamily="66" charset="0"/>
                <a:cs typeface="Arial" panose="020B0604020202020204" pitchFamily="34" charset="0"/>
              </a:defRPr>
            </a:lvl1pPr>
            <a:lvl2pPr marL="742950" indent="-285750">
              <a:defRPr sz="2000" b="1">
                <a:solidFill>
                  <a:schemeClr val="tx2"/>
                </a:solidFill>
                <a:latin typeface="Comic Sans MS" panose="030F0702030302020204" pitchFamily="66" charset="0"/>
                <a:cs typeface="Arial" panose="020B0604020202020204" pitchFamily="34" charset="0"/>
              </a:defRPr>
            </a:lvl2pPr>
            <a:lvl3pPr marL="1143000" indent="-228600">
              <a:defRPr sz="2000" b="1">
                <a:solidFill>
                  <a:schemeClr val="tx2"/>
                </a:solidFill>
                <a:latin typeface="Comic Sans MS" panose="030F0702030302020204" pitchFamily="66" charset="0"/>
                <a:cs typeface="Arial" panose="020B0604020202020204" pitchFamily="34" charset="0"/>
              </a:defRPr>
            </a:lvl3pPr>
            <a:lvl4pPr marL="1600200" indent="-228600">
              <a:defRPr sz="2000" b="1">
                <a:solidFill>
                  <a:schemeClr val="tx2"/>
                </a:solidFill>
                <a:latin typeface="Comic Sans MS" panose="030F0702030302020204" pitchFamily="66" charset="0"/>
                <a:cs typeface="Arial" panose="020B0604020202020204" pitchFamily="34" charset="0"/>
              </a:defRPr>
            </a:lvl4pPr>
            <a:lvl5pPr marL="2057400" indent="-228600">
              <a:defRPr sz="2000" b="1">
                <a:solidFill>
                  <a:schemeClr val="tx2"/>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9pPr>
          </a:lstStyle>
          <a:p>
            <a:fld id="{7DCB6F81-DC6D-4CD8-AAAD-607BC3BD5D09}" type="datetime1">
              <a:rPr lang="en-US" altLang="en-US" sz="1200" b="0" smtClean="0">
                <a:solidFill>
                  <a:schemeClr val="accent2"/>
                </a:solidFill>
                <a:latin typeface="Garamond" panose="02020404030301010803" pitchFamily="18" charset="0"/>
              </a:rPr>
              <a:pPr/>
              <a:t>10/4/2019</a:t>
            </a:fld>
            <a:endParaRPr lang="en-US" altLang="en-US" sz="1200" b="0">
              <a:solidFill>
                <a:schemeClr val="accent2"/>
              </a:solidFill>
              <a:latin typeface="Garamond" panose="02020404030301010803" pitchFamily="18" charset="0"/>
            </a:endParaRPr>
          </a:p>
        </p:txBody>
      </p:sp>
      <p:sp>
        <p:nvSpPr>
          <p:cNvPr id="171011" name="Slide Number Placeholder 5"/>
          <p:cNvSpPr>
            <a:spLocks noGrp="1"/>
          </p:cNvSpPr>
          <p:nvPr>
            <p:ph type="sldNum" sz="quarter" idx="12"/>
          </p:nvPr>
        </p:nvSpPr>
        <p:spPr>
          <a:noFill/>
        </p:spPr>
        <p:txBody>
          <a:bodyPr/>
          <a:lstStyle>
            <a:lvl1pPr>
              <a:defRPr sz="2000" b="1">
                <a:solidFill>
                  <a:schemeClr val="tx2"/>
                </a:solidFill>
                <a:latin typeface="Comic Sans MS" panose="030F0702030302020204" pitchFamily="66" charset="0"/>
                <a:cs typeface="Arial" panose="020B0604020202020204" pitchFamily="34" charset="0"/>
              </a:defRPr>
            </a:lvl1pPr>
            <a:lvl2pPr marL="742950" indent="-285750">
              <a:defRPr sz="2000" b="1">
                <a:solidFill>
                  <a:schemeClr val="tx2"/>
                </a:solidFill>
                <a:latin typeface="Comic Sans MS" panose="030F0702030302020204" pitchFamily="66" charset="0"/>
                <a:cs typeface="Arial" panose="020B0604020202020204" pitchFamily="34" charset="0"/>
              </a:defRPr>
            </a:lvl2pPr>
            <a:lvl3pPr marL="1143000" indent="-228600">
              <a:defRPr sz="2000" b="1">
                <a:solidFill>
                  <a:schemeClr val="tx2"/>
                </a:solidFill>
                <a:latin typeface="Comic Sans MS" panose="030F0702030302020204" pitchFamily="66" charset="0"/>
                <a:cs typeface="Arial" panose="020B0604020202020204" pitchFamily="34" charset="0"/>
              </a:defRPr>
            </a:lvl3pPr>
            <a:lvl4pPr marL="1600200" indent="-228600">
              <a:defRPr sz="2000" b="1">
                <a:solidFill>
                  <a:schemeClr val="tx2"/>
                </a:solidFill>
                <a:latin typeface="Comic Sans MS" panose="030F0702030302020204" pitchFamily="66" charset="0"/>
                <a:cs typeface="Arial" panose="020B0604020202020204" pitchFamily="34" charset="0"/>
              </a:defRPr>
            </a:lvl4pPr>
            <a:lvl5pPr marL="2057400" indent="-228600">
              <a:defRPr sz="2000" b="1">
                <a:solidFill>
                  <a:schemeClr val="tx2"/>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9pPr>
          </a:lstStyle>
          <a:p>
            <a:fld id="{041F8915-05FA-4183-871B-72630E4C3674}" type="slidenum">
              <a:rPr lang="en-US" altLang="en-US" sz="1200" b="0" smtClean="0">
                <a:solidFill>
                  <a:schemeClr val="accent2"/>
                </a:solidFill>
                <a:latin typeface="Garamond" panose="02020404030301010803" pitchFamily="18" charset="0"/>
              </a:rPr>
              <a:pPr/>
              <a:t>75</a:t>
            </a:fld>
            <a:endParaRPr lang="en-US" altLang="en-US" sz="1200" b="0">
              <a:solidFill>
                <a:schemeClr val="accent2"/>
              </a:solidFill>
              <a:latin typeface="Garamond" panose="02020404030301010803" pitchFamily="18" charset="0"/>
            </a:endParaRPr>
          </a:p>
        </p:txBody>
      </p:sp>
      <p:sp>
        <p:nvSpPr>
          <p:cNvPr id="171012" name="Rectangle 2"/>
          <p:cNvSpPr>
            <a:spLocks noGrp="1" noChangeArrowheads="1"/>
          </p:cNvSpPr>
          <p:nvPr>
            <p:ph type="title"/>
          </p:nvPr>
        </p:nvSpPr>
        <p:spPr>
          <a:xfrm>
            <a:off x="3048000" y="0"/>
            <a:ext cx="2971800" cy="1322388"/>
          </a:xfrm>
        </p:spPr>
        <p:txBody>
          <a:bodyPr/>
          <a:lstStyle/>
          <a:p>
            <a:pPr eaLnBrk="1" hangingPunct="1"/>
            <a:r>
              <a:rPr lang="en-US" altLang="en-US" sz="3800"/>
              <a:t>Now You </a:t>
            </a:r>
            <a:br>
              <a:rPr lang="en-US" altLang="en-US" sz="3800"/>
            </a:br>
            <a:r>
              <a:rPr lang="en-US" altLang="en-US" sz="3800"/>
              <a:t>Judge</a:t>
            </a:r>
          </a:p>
        </p:txBody>
      </p:sp>
      <p:pic>
        <p:nvPicPr>
          <p:cNvPr id="3" name="Picture 2">
            <a:extLst>
              <a:ext uri="{FF2B5EF4-FFF2-40B4-BE49-F238E27FC236}">
                <a16:creationId xmlns:a16="http://schemas.microsoft.com/office/drawing/2014/main" id="{B9FC70B9-FCF7-44BC-BEB2-3BAD67C58FC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31788"/>
          <a:stretch/>
        </p:blipFill>
        <p:spPr>
          <a:xfrm>
            <a:off x="5080" y="-34925"/>
            <a:ext cx="3119120" cy="6858000"/>
          </a:xfrm>
          <a:prstGeom prst="rect">
            <a:avLst/>
          </a:prstGeom>
          <a:effectLst>
            <a:outerShdw blurRad="50800" dist="38100" dir="2700000" algn="tl">
              <a:prstClr val="black">
                <a:alpha val="40000"/>
              </a:prstClr>
            </a:outerShdw>
          </a:effectLst>
          <a:scene3d>
            <a:camera prst="orthographicFront"/>
            <a:lightRig rig="threePt" dir="tr"/>
          </a:scene3d>
          <a:sp3d>
            <a:bevelT/>
          </a:sp3d>
        </p:spPr>
      </p:pic>
      <p:sp>
        <p:nvSpPr>
          <p:cNvPr id="171013" name="Text Box 4"/>
          <p:cNvSpPr txBox="1">
            <a:spLocks noChangeArrowheads="1"/>
          </p:cNvSpPr>
          <p:nvPr/>
        </p:nvSpPr>
        <p:spPr bwMode="auto">
          <a:xfrm>
            <a:off x="200025" y="6270853"/>
            <a:ext cx="226376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107763" dir="18900000" algn="ctr" rotWithShape="0">
                    <a:srgbClr val="BC5E00">
                      <a:alpha val="50000"/>
                    </a:srgbClr>
                  </a:outerShdw>
                </a:effectLst>
              </a14:hiddenEffects>
            </a:ext>
          </a:extLst>
        </p:spPr>
        <p:txBody>
          <a:bodyPr wrap="none">
            <a:spAutoFit/>
          </a:bodyPr>
          <a:lstStyle>
            <a:lvl1pPr>
              <a:defRPr sz="2000" b="1">
                <a:solidFill>
                  <a:schemeClr val="tx2"/>
                </a:solidFill>
                <a:latin typeface="Comic Sans MS" panose="030F0702030302020204" pitchFamily="66" charset="0"/>
                <a:cs typeface="Arial" panose="020B0604020202020204" pitchFamily="34" charset="0"/>
              </a:defRPr>
            </a:lvl1pPr>
            <a:lvl2pPr marL="742950" indent="-285750">
              <a:defRPr sz="2000" b="1">
                <a:solidFill>
                  <a:schemeClr val="tx2"/>
                </a:solidFill>
                <a:latin typeface="Comic Sans MS" panose="030F0702030302020204" pitchFamily="66" charset="0"/>
                <a:cs typeface="Arial" panose="020B0604020202020204" pitchFamily="34" charset="0"/>
              </a:defRPr>
            </a:lvl2pPr>
            <a:lvl3pPr marL="1143000" indent="-228600">
              <a:defRPr sz="2000" b="1">
                <a:solidFill>
                  <a:schemeClr val="tx2"/>
                </a:solidFill>
                <a:latin typeface="Comic Sans MS" panose="030F0702030302020204" pitchFamily="66" charset="0"/>
                <a:cs typeface="Arial" panose="020B0604020202020204" pitchFamily="34" charset="0"/>
              </a:defRPr>
            </a:lvl3pPr>
            <a:lvl4pPr marL="1600200" indent="-228600">
              <a:defRPr sz="2000" b="1">
                <a:solidFill>
                  <a:schemeClr val="tx2"/>
                </a:solidFill>
                <a:latin typeface="Comic Sans MS" panose="030F0702030302020204" pitchFamily="66" charset="0"/>
                <a:cs typeface="Arial" panose="020B0604020202020204" pitchFamily="34" charset="0"/>
              </a:defRPr>
            </a:lvl4pPr>
            <a:lvl5pPr marL="2057400" indent="-228600">
              <a:defRPr sz="2000" b="1">
                <a:solidFill>
                  <a:schemeClr val="tx2"/>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9pPr>
          </a:lstStyle>
          <a:p>
            <a:pPr algn="ctr" eaLnBrk="1" hangingPunct="1"/>
            <a:r>
              <a:rPr lang="en-US" altLang="en-US" dirty="0"/>
              <a:t>Glimmer of Hope</a:t>
            </a:r>
          </a:p>
        </p:txBody>
      </p:sp>
      <p:grpSp>
        <p:nvGrpSpPr>
          <p:cNvPr id="6" name="Group 5">
            <a:extLst>
              <a:ext uri="{FF2B5EF4-FFF2-40B4-BE49-F238E27FC236}">
                <a16:creationId xmlns:a16="http://schemas.microsoft.com/office/drawing/2014/main" id="{6D746927-95D3-48E5-A9C5-CC7FB4AB3390}"/>
              </a:ext>
            </a:extLst>
          </p:cNvPr>
          <p:cNvGrpSpPr/>
          <p:nvPr/>
        </p:nvGrpSpPr>
        <p:grpSpPr>
          <a:xfrm>
            <a:off x="1397472" y="1371600"/>
            <a:ext cx="3982248" cy="1559307"/>
            <a:chOff x="1397472" y="1371600"/>
            <a:chExt cx="3982248" cy="1559307"/>
          </a:xfrm>
        </p:grpSpPr>
        <p:sp>
          <p:nvSpPr>
            <p:cNvPr id="11" name="TextBox 10">
              <a:extLst>
                <a:ext uri="{FF2B5EF4-FFF2-40B4-BE49-F238E27FC236}">
                  <a16:creationId xmlns:a16="http://schemas.microsoft.com/office/drawing/2014/main" id="{77BE0524-5798-4DD8-AEDF-211BF1C6A866}"/>
                </a:ext>
              </a:extLst>
            </p:cNvPr>
            <p:cNvSpPr txBox="1"/>
            <p:nvPr/>
          </p:nvSpPr>
          <p:spPr>
            <a:xfrm>
              <a:off x="3093720" y="1607468"/>
              <a:ext cx="2286000" cy="1323439"/>
            </a:xfrm>
            <a:prstGeom prst="rect">
              <a:avLst/>
            </a:prstGeom>
            <a:noFill/>
          </p:spPr>
          <p:txBody>
            <a:bodyPr wrap="square" rtlCol="0">
              <a:spAutoFit/>
            </a:bodyPr>
            <a:lstStyle/>
            <a:p>
              <a:r>
                <a:rPr lang="en-US" b="0" dirty="0">
                  <a:solidFill>
                    <a:schemeClr val="tx1"/>
                  </a:solidFill>
                </a:rPr>
                <a:t>Good job on taking terminal bud.  Second stalk in vase</a:t>
              </a:r>
            </a:p>
          </p:txBody>
        </p:sp>
        <p:cxnSp>
          <p:nvCxnSpPr>
            <p:cNvPr id="5" name="Straight Connector 4">
              <a:extLst>
                <a:ext uri="{FF2B5EF4-FFF2-40B4-BE49-F238E27FC236}">
                  <a16:creationId xmlns:a16="http://schemas.microsoft.com/office/drawing/2014/main" id="{AD4227A0-43B9-4B59-808A-AD91E323CBBD}"/>
                </a:ext>
              </a:extLst>
            </p:cNvPr>
            <p:cNvCxnSpPr/>
            <p:nvPr/>
          </p:nvCxnSpPr>
          <p:spPr bwMode="auto">
            <a:xfrm flipV="1">
              <a:off x="1397472" y="1371600"/>
              <a:ext cx="649295" cy="582612"/>
            </a:xfrm>
            <a:prstGeom prst="line">
              <a:avLst/>
            </a:prstGeom>
            <a:noFill/>
            <a:ln w="38100" cap="flat" cmpd="sng" algn="ctr">
              <a:solidFill>
                <a:srgbClr val="9933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grpSp>
      <p:pic>
        <p:nvPicPr>
          <p:cNvPr id="8" name="Picture 7">
            <a:extLst>
              <a:ext uri="{FF2B5EF4-FFF2-40B4-BE49-F238E27FC236}">
                <a16:creationId xmlns:a16="http://schemas.microsoft.com/office/drawing/2014/main" id="{9EF762B5-6B7F-46B3-8FAC-43D3C824B8B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2018" r="27851"/>
          <a:stretch/>
        </p:blipFill>
        <p:spPr>
          <a:xfrm>
            <a:off x="6817360" y="-57090"/>
            <a:ext cx="2286000" cy="6858000"/>
          </a:xfrm>
          <a:prstGeom prst="rect">
            <a:avLst/>
          </a:prstGeom>
          <a:effectLst>
            <a:outerShdw blurRad="50800" dist="38100" dir="2700000" algn="tl">
              <a:prstClr val="black">
                <a:alpha val="40000"/>
              </a:prstClr>
            </a:outerShdw>
          </a:effectLst>
          <a:scene3d>
            <a:camera prst="orthographicFront"/>
            <a:lightRig rig="threePt" dir="tr"/>
          </a:scene3d>
          <a:sp3d>
            <a:bevelT/>
          </a:sp3d>
        </p:spPr>
      </p:pic>
      <p:sp>
        <p:nvSpPr>
          <p:cNvPr id="171016" name="Text Box 7"/>
          <p:cNvSpPr txBox="1">
            <a:spLocks noChangeArrowheads="1"/>
          </p:cNvSpPr>
          <p:nvPr/>
        </p:nvSpPr>
        <p:spPr bwMode="auto">
          <a:xfrm>
            <a:off x="4251960" y="6400800"/>
            <a:ext cx="3206327"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107763" dir="18900000" algn="ctr" rotWithShape="0">
                    <a:srgbClr val="BC5E00">
                      <a:alpha val="50000"/>
                    </a:srgbClr>
                  </a:outerShdw>
                </a:effectLst>
              </a14:hiddenEffects>
            </a:ext>
          </a:extLst>
        </p:spPr>
        <p:txBody>
          <a:bodyPr wrap="none">
            <a:spAutoFit/>
          </a:bodyPr>
          <a:lstStyle>
            <a:lvl1pPr>
              <a:defRPr sz="2000" b="1">
                <a:solidFill>
                  <a:schemeClr val="tx2"/>
                </a:solidFill>
                <a:latin typeface="Comic Sans MS" panose="030F0702030302020204" pitchFamily="66" charset="0"/>
                <a:cs typeface="Arial" panose="020B0604020202020204" pitchFamily="34" charset="0"/>
              </a:defRPr>
            </a:lvl1pPr>
            <a:lvl2pPr marL="742950" indent="-285750">
              <a:defRPr sz="2000" b="1">
                <a:solidFill>
                  <a:schemeClr val="tx2"/>
                </a:solidFill>
                <a:latin typeface="Comic Sans MS" panose="030F0702030302020204" pitchFamily="66" charset="0"/>
                <a:cs typeface="Arial" panose="020B0604020202020204" pitchFamily="34" charset="0"/>
              </a:defRPr>
            </a:lvl2pPr>
            <a:lvl3pPr marL="1143000" indent="-228600">
              <a:defRPr sz="2000" b="1">
                <a:solidFill>
                  <a:schemeClr val="tx2"/>
                </a:solidFill>
                <a:latin typeface="Comic Sans MS" panose="030F0702030302020204" pitchFamily="66" charset="0"/>
                <a:cs typeface="Arial" panose="020B0604020202020204" pitchFamily="34" charset="0"/>
              </a:defRPr>
            </a:lvl3pPr>
            <a:lvl4pPr marL="1600200" indent="-228600">
              <a:defRPr sz="2000" b="1">
                <a:solidFill>
                  <a:schemeClr val="tx2"/>
                </a:solidFill>
                <a:latin typeface="Comic Sans MS" panose="030F0702030302020204" pitchFamily="66" charset="0"/>
                <a:cs typeface="Arial" panose="020B0604020202020204" pitchFamily="34" charset="0"/>
              </a:defRPr>
            </a:lvl4pPr>
            <a:lvl5pPr marL="2057400" indent="-228600">
              <a:defRPr sz="2000" b="1">
                <a:solidFill>
                  <a:schemeClr val="tx2"/>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9pPr>
          </a:lstStyle>
          <a:p>
            <a:pPr algn="ctr" eaLnBrk="1" hangingPunct="1"/>
            <a:r>
              <a:rPr lang="en-US" altLang="en-US" dirty="0"/>
              <a:t>Greatest Show on Earth</a:t>
            </a:r>
          </a:p>
        </p:txBody>
      </p:sp>
      <p:sp>
        <p:nvSpPr>
          <p:cNvPr id="17" name="TextBox 16">
            <a:extLst>
              <a:ext uri="{FF2B5EF4-FFF2-40B4-BE49-F238E27FC236}">
                <a16:creationId xmlns:a16="http://schemas.microsoft.com/office/drawing/2014/main" id="{474DCE75-0CF5-4C33-A304-6E1CCBBCE0BC}"/>
              </a:ext>
            </a:extLst>
          </p:cNvPr>
          <p:cNvSpPr txBox="1"/>
          <p:nvPr/>
        </p:nvSpPr>
        <p:spPr>
          <a:xfrm>
            <a:off x="4172796" y="4588812"/>
            <a:ext cx="3364653" cy="1323439"/>
          </a:xfrm>
          <a:prstGeom prst="rect">
            <a:avLst/>
          </a:prstGeom>
          <a:noFill/>
        </p:spPr>
        <p:txBody>
          <a:bodyPr wrap="square" rtlCol="0">
            <a:spAutoFit/>
          </a:bodyPr>
          <a:lstStyle/>
          <a:p>
            <a:r>
              <a:rPr lang="en-US" b="0" dirty="0">
                <a:solidFill>
                  <a:schemeClr val="tx1"/>
                </a:solidFill>
              </a:rPr>
              <a:t>Leaf in vase, leaning forward, stalk too clean at bottom, flower touching leaf</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Date Placeholder 3"/>
          <p:cNvSpPr>
            <a:spLocks noGrp="1"/>
          </p:cNvSpPr>
          <p:nvPr>
            <p:ph type="dt" sz="quarter" idx="10"/>
          </p:nvPr>
        </p:nvSpPr>
        <p:spPr>
          <a:noFill/>
        </p:spPr>
        <p:txBody>
          <a:bodyPr/>
          <a:lstStyle>
            <a:lvl1pPr>
              <a:defRPr sz="2000" b="1">
                <a:solidFill>
                  <a:schemeClr val="tx2"/>
                </a:solidFill>
                <a:latin typeface="Comic Sans MS" panose="030F0702030302020204" pitchFamily="66" charset="0"/>
                <a:cs typeface="Arial" panose="020B0604020202020204" pitchFamily="34" charset="0"/>
              </a:defRPr>
            </a:lvl1pPr>
            <a:lvl2pPr marL="742950" indent="-285750">
              <a:defRPr sz="2000" b="1">
                <a:solidFill>
                  <a:schemeClr val="tx2"/>
                </a:solidFill>
                <a:latin typeface="Comic Sans MS" panose="030F0702030302020204" pitchFamily="66" charset="0"/>
                <a:cs typeface="Arial" panose="020B0604020202020204" pitchFamily="34" charset="0"/>
              </a:defRPr>
            </a:lvl2pPr>
            <a:lvl3pPr marL="1143000" indent="-228600">
              <a:defRPr sz="2000" b="1">
                <a:solidFill>
                  <a:schemeClr val="tx2"/>
                </a:solidFill>
                <a:latin typeface="Comic Sans MS" panose="030F0702030302020204" pitchFamily="66" charset="0"/>
                <a:cs typeface="Arial" panose="020B0604020202020204" pitchFamily="34" charset="0"/>
              </a:defRPr>
            </a:lvl3pPr>
            <a:lvl4pPr marL="1600200" indent="-228600">
              <a:defRPr sz="2000" b="1">
                <a:solidFill>
                  <a:schemeClr val="tx2"/>
                </a:solidFill>
                <a:latin typeface="Comic Sans MS" panose="030F0702030302020204" pitchFamily="66" charset="0"/>
                <a:cs typeface="Arial" panose="020B0604020202020204" pitchFamily="34" charset="0"/>
              </a:defRPr>
            </a:lvl4pPr>
            <a:lvl5pPr marL="2057400" indent="-228600">
              <a:defRPr sz="2000" b="1">
                <a:solidFill>
                  <a:schemeClr val="tx2"/>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9pPr>
          </a:lstStyle>
          <a:p>
            <a:fld id="{CCCAB820-1C3F-40C4-A847-5F8ACE16FA91}" type="datetime1">
              <a:rPr lang="en-US" altLang="en-US" sz="1200" b="0" smtClean="0">
                <a:solidFill>
                  <a:schemeClr val="accent2"/>
                </a:solidFill>
                <a:latin typeface="Garamond" panose="02020404030301010803" pitchFamily="18" charset="0"/>
              </a:rPr>
              <a:pPr/>
              <a:t>10/4/2019</a:t>
            </a:fld>
            <a:endParaRPr lang="en-US" altLang="en-US" sz="1200" b="0">
              <a:solidFill>
                <a:schemeClr val="accent2"/>
              </a:solidFill>
              <a:latin typeface="Garamond" panose="02020404030301010803" pitchFamily="18" charset="0"/>
            </a:endParaRPr>
          </a:p>
        </p:txBody>
      </p:sp>
      <p:sp>
        <p:nvSpPr>
          <p:cNvPr id="173059" name="Slide Number Placeholder 5"/>
          <p:cNvSpPr>
            <a:spLocks noGrp="1"/>
          </p:cNvSpPr>
          <p:nvPr>
            <p:ph type="sldNum" sz="quarter" idx="12"/>
          </p:nvPr>
        </p:nvSpPr>
        <p:spPr>
          <a:noFill/>
        </p:spPr>
        <p:txBody>
          <a:bodyPr/>
          <a:lstStyle>
            <a:lvl1pPr>
              <a:defRPr sz="2000" b="1">
                <a:solidFill>
                  <a:schemeClr val="tx2"/>
                </a:solidFill>
                <a:latin typeface="Comic Sans MS" panose="030F0702030302020204" pitchFamily="66" charset="0"/>
                <a:cs typeface="Arial" panose="020B0604020202020204" pitchFamily="34" charset="0"/>
              </a:defRPr>
            </a:lvl1pPr>
            <a:lvl2pPr marL="742950" indent="-285750">
              <a:defRPr sz="2000" b="1">
                <a:solidFill>
                  <a:schemeClr val="tx2"/>
                </a:solidFill>
                <a:latin typeface="Comic Sans MS" panose="030F0702030302020204" pitchFamily="66" charset="0"/>
                <a:cs typeface="Arial" panose="020B0604020202020204" pitchFamily="34" charset="0"/>
              </a:defRPr>
            </a:lvl2pPr>
            <a:lvl3pPr marL="1143000" indent="-228600">
              <a:defRPr sz="2000" b="1">
                <a:solidFill>
                  <a:schemeClr val="tx2"/>
                </a:solidFill>
                <a:latin typeface="Comic Sans MS" panose="030F0702030302020204" pitchFamily="66" charset="0"/>
                <a:cs typeface="Arial" panose="020B0604020202020204" pitchFamily="34" charset="0"/>
              </a:defRPr>
            </a:lvl3pPr>
            <a:lvl4pPr marL="1600200" indent="-228600">
              <a:defRPr sz="2000" b="1">
                <a:solidFill>
                  <a:schemeClr val="tx2"/>
                </a:solidFill>
                <a:latin typeface="Comic Sans MS" panose="030F0702030302020204" pitchFamily="66" charset="0"/>
                <a:cs typeface="Arial" panose="020B0604020202020204" pitchFamily="34" charset="0"/>
              </a:defRPr>
            </a:lvl4pPr>
            <a:lvl5pPr marL="2057400" indent="-228600">
              <a:defRPr sz="2000" b="1">
                <a:solidFill>
                  <a:schemeClr val="tx2"/>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9pPr>
          </a:lstStyle>
          <a:p>
            <a:fld id="{E7A06F8A-2000-4C10-9D55-F0B2C8D2ADB7}" type="slidenum">
              <a:rPr lang="en-US" altLang="en-US" sz="1200" b="0" smtClean="0">
                <a:solidFill>
                  <a:schemeClr val="accent2"/>
                </a:solidFill>
                <a:latin typeface="Garamond" panose="02020404030301010803" pitchFamily="18" charset="0"/>
              </a:rPr>
              <a:pPr/>
              <a:t>76</a:t>
            </a:fld>
            <a:endParaRPr lang="en-US" altLang="en-US" sz="1200" b="0">
              <a:solidFill>
                <a:schemeClr val="accent2"/>
              </a:solidFill>
              <a:latin typeface="Garamond" panose="02020404030301010803" pitchFamily="18" charset="0"/>
            </a:endParaRPr>
          </a:p>
        </p:txBody>
      </p:sp>
      <p:sp>
        <p:nvSpPr>
          <p:cNvPr id="173060" name="Rectangle 2"/>
          <p:cNvSpPr>
            <a:spLocks noGrp="1" noChangeArrowheads="1"/>
          </p:cNvSpPr>
          <p:nvPr>
            <p:ph type="title"/>
          </p:nvPr>
        </p:nvSpPr>
        <p:spPr>
          <a:xfrm>
            <a:off x="4114800" y="0"/>
            <a:ext cx="2362200" cy="1322388"/>
          </a:xfrm>
        </p:spPr>
        <p:txBody>
          <a:bodyPr/>
          <a:lstStyle/>
          <a:p>
            <a:pPr eaLnBrk="1" hangingPunct="1"/>
            <a:r>
              <a:rPr lang="en-US" altLang="en-US" sz="3800"/>
              <a:t>Now You </a:t>
            </a:r>
            <a:br>
              <a:rPr lang="en-US" altLang="en-US" sz="3800"/>
            </a:br>
            <a:r>
              <a:rPr lang="en-US" altLang="en-US" sz="3800"/>
              <a:t>Judge</a:t>
            </a:r>
          </a:p>
        </p:txBody>
      </p:sp>
      <p:sp>
        <p:nvSpPr>
          <p:cNvPr id="173061" name="Text Box 4"/>
          <p:cNvSpPr txBox="1">
            <a:spLocks noChangeArrowheads="1"/>
          </p:cNvSpPr>
          <p:nvPr/>
        </p:nvSpPr>
        <p:spPr bwMode="auto">
          <a:xfrm>
            <a:off x="2496464" y="4929536"/>
            <a:ext cx="1255472"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107763" dir="18900000" algn="ctr" rotWithShape="0">
                    <a:srgbClr val="BC5E00">
                      <a:alpha val="50000"/>
                    </a:srgbClr>
                  </a:outerShdw>
                </a:effectLst>
              </a14:hiddenEffects>
            </a:ext>
          </a:extLst>
        </p:spPr>
        <p:txBody>
          <a:bodyPr wrap="none">
            <a:spAutoFit/>
          </a:bodyPr>
          <a:lstStyle>
            <a:lvl1pPr>
              <a:defRPr sz="2000" b="1">
                <a:solidFill>
                  <a:schemeClr val="tx2"/>
                </a:solidFill>
                <a:latin typeface="Comic Sans MS" panose="030F0702030302020204" pitchFamily="66" charset="0"/>
                <a:cs typeface="Arial" panose="020B0604020202020204" pitchFamily="34" charset="0"/>
              </a:defRPr>
            </a:lvl1pPr>
            <a:lvl2pPr marL="742950" indent="-285750">
              <a:defRPr sz="2000" b="1">
                <a:solidFill>
                  <a:schemeClr val="tx2"/>
                </a:solidFill>
                <a:latin typeface="Comic Sans MS" panose="030F0702030302020204" pitchFamily="66" charset="0"/>
                <a:cs typeface="Arial" panose="020B0604020202020204" pitchFamily="34" charset="0"/>
              </a:defRPr>
            </a:lvl2pPr>
            <a:lvl3pPr marL="1143000" indent="-228600">
              <a:defRPr sz="2000" b="1">
                <a:solidFill>
                  <a:schemeClr val="tx2"/>
                </a:solidFill>
                <a:latin typeface="Comic Sans MS" panose="030F0702030302020204" pitchFamily="66" charset="0"/>
                <a:cs typeface="Arial" panose="020B0604020202020204" pitchFamily="34" charset="0"/>
              </a:defRPr>
            </a:lvl3pPr>
            <a:lvl4pPr marL="1600200" indent="-228600">
              <a:defRPr sz="2000" b="1">
                <a:solidFill>
                  <a:schemeClr val="tx2"/>
                </a:solidFill>
                <a:latin typeface="Comic Sans MS" panose="030F0702030302020204" pitchFamily="66" charset="0"/>
                <a:cs typeface="Arial" panose="020B0604020202020204" pitchFamily="34" charset="0"/>
              </a:defRPr>
            </a:lvl4pPr>
            <a:lvl5pPr marL="2057400" indent="-228600">
              <a:defRPr sz="2000" b="1">
                <a:solidFill>
                  <a:schemeClr val="tx2"/>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9pPr>
          </a:lstStyle>
          <a:p>
            <a:pPr algn="ctr" eaLnBrk="1" hangingPunct="1"/>
            <a:r>
              <a:rPr lang="en-US" altLang="en-US" dirty="0"/>
              <a:t>Haunting</a:t>
            </a:r>
          </a:p>
        </p:txBody>
      </p:sp>
      <p:sp>
        <p:nvSpPr>
          <p:cNvPr id="173063" name="Text Box 8"/>
          <p:cNvSpPr txBox="1">
            <a:spLocks noChangeArrowheads="1"/>
          </p:cNvSpPr>
          <p:nvPr/>
        </p:nvSpPr>
        <p:spPr bwMode="auto">
          <a:xfrm>
            <a:off x="5255764" y="1758716"/>
            <a:ext cx="1983236"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107763" dir="18900000" algn="ctr" rotWithShape="0">
                    <a:srgbClr val="BC5E00">
                      <a:alpha val="50000"/>
                    </a:srgbClr>
                  </a:outerShdw>
                </a:effectLst>
              </a14:hiddenEffects>
            </a:ext>
          </a:extLst>
        </p:spPr>
        <p:txBody>
          <a:bodyPr wrap="none">
            <a:spAutoFit/>
          </a:bodyPr>
          <a:lstStyle>
            <a:lvl1pPr>
              <a:defRPr sz="2000" b="1">
                <a:solidFill>
                  <a:schemeClr val="tx2"/>
                </a:solidFill>
                <a:latin typeface="Comic Sans MS" panose="030F0702030302020204" pitchFamily="66" charset="0"/>
                <a:cs typeface="Arial" panose="020B0604020202020204" pitchFamily="34" charset="0"/>
              </a:defRPr>
            </a:lvl1pPr>
            <a:lvl2pPr marL="742950" indent="-285750">
              <a:defRPr sz="2000" b="1">
                <a:solidFill>
                  <a:schemeClr val="tx2"/>
                </a:solidFill>
                <a:latin typeface="Comic Sans MS" panose="030F0702030302020204" pitchFamily="66" charset="0"/>
                <a:cs typeface="Arial" panose="020B0604020202020204" pitchFamily="34" charset="0"/>
              </a:defRPr>
            </a:lvl2pPr>
            <a:lvl3pPr marL="1143000" indent="-228600">
              <a:defRPr sz="2000" b="1">
                <a:solidFill>
                  <a:schemeClr val="tx2"/>
                </a:solidFill>
                <a:latin typeface="Comic Sans MS" panose="030F0702030302020204" pitchFamily="66" charset="0"/>
                <a:cs typeface="Arial" panose="020B0604020202020204" pitchFamily="34" charset="0"/>
              </a:defRPr>
            </a:lvl3pPr>
            <a:lvl4pPr marL="1600200" indent="-228600">
              <a:defRPr sz="2000" b="1">
                <a:solidFill>
                  <a:schemeClr val="tx2"/>
                </a:solidFill>
                <a:latin typeface="Comic Sans MS" panose="030F0702030302020204" pitchFamily="66" charset="0"/>
                <a:cs typeface="Arial" panose="020B0604020202020204" pitchFamily="34" charset="0"/>
              </a:defRPr>
            </a:lvl4pPr>
            <a:lvl5pPr marL="2057400" indent="-228600">
              <a:defRPr sz="2000" b="1">
                <a:solidFill>
                  <a:schemeClr val="tx2"/>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9pPr>
          </a:lstStyle>
          <a:p>
            <a:pPr algn="ctr" eaLnBrk="1" hangingPunct="1"/>
            <a:r>
              <a:rPr lang="en-US" altLang="en-US" dirty="0"/>
              <a:t>In Living Color</a:t>
            </a:r>
          </a:p>
        </p:txBody>
      </p:sp>
      <p:pic>
        <p:nvPicPr>
          <p:cNvPr id="3" name="Picture 2">
            <a:extLst>
              <a:ext uri="{FF2B5EF4-FFF2-40B4-BE49-F238E27FC236}">
                <a16:creationId xmlns:a16="http://schemas.microsoft.com/office/drawing/2014/main" id="{26AF8E5D-6B31-41E5-9E17-3ADCB9BEEA6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4987" r="31727"/>
          <a:stretch/>
        </p:blipFill>
        <p:spPr>
          <a:xfrm>
            <a:off x="0" y="0"/>
            <a:ext cx="2438401" cy="6858000"/>
          </a:xfrm>
          <a:prstGeom prst="rect">
            <a:avLst/>
          </a:prstGeom>
          <a:effectLst>
            <a:outerShdw blurRad="50800" dist="38100" dir="2700000" algn="tl">
              <a:prstClr val="black">
                <a:alpha val="40000"/>
              </a:prstClr>
            </a:outerShdw>
          </a:effectLst>
          <a:scene3d>
            <a:camera prst="orthographicFront"/>
            <a:lightRig rig="threePt" dir="tr"/>
          </a:scene3d>
          <a:sp3d>
            <a:bevelT/>
          </a:sp3d>
        </p:spPr>
      </p:pic>
      <p:grpSp>
        <p:nvGrpSpPr>
          <p:cNvPr id="6" name="Group 5">
            <a:extLst>
              <a:ext uri="{FF2B5EF4-FFF2-40B4-BE49-F238E27FC236}">
                <a16:creationId xmlns:a16="http://schemas.microsoft.com/office/drawing/2014/main" id="{BD034282-58C2-44D3-9C56-B5ED2B62733C}"/>
              </a:ext>
            </a:extLst>
          </p:cNvPr>
          <p:cNvGrpSpPr/>
          <p:nvPr/>
        </p:nvGrpSpPr>
        <p:grpSpPr>
          <a:xfrm>
            <a:off x="990600" y="2067214"/>
            <a:ext cx="4290633" cy="2862322"/>
            <a:chOff x="990600" y="2067214"/>
            <a:chExt cx="4290633" cy="2862322"/>
          </a:xfrm>
        </p:grpSpPr>
        <p:sp>
          <p:nvSpPr>
            <p:cNvPr id="11" name="TextBox 10">
              <a:extLst>
                <a:ext uri="{FF2B5EF4-FFF2-40B4-BE49-F238E27FC236}">
                  <a16:creationId xmlns:a16="http://schemas.microsoft.com/office/drawing/2014/main" id="{C89718BB-E57C-4E99-B78F-48FBA0C4BB60}"/>
                </a:ext>
              </a:extLst>
            </p:cNvPr>
            <p:cNvSpPr txBox="1"/>
            <p:nvPr/>
          </p:nvSpPr>
          <p:spPr>
            <a:xfrm>
              <a:off x="2614234" y="2067214"/>
              <a:ext cx="2666999" cy="2862322"/>
            </a:xfrm>
            <a:prstGeom prst="rect">
              <a:avLst/>
            </a:prstGeom>
            <a:noFill/>
          </p:spPr>
          <p:txBody>
            <a:bodyPr wrap="square" rtlCol="0">
              <a:spAutoFit/>
            </a:bodyPr>
            <a:lstStyle/>
            <a:p>
              <a:r>
                <a:rPr lang="en-US" b="0" dirty="0">
                  <a:solidFill>
                    <a:schemeClr val="tx1"/>
                  </a:solidFill>
                </a:rPr>
                <a:t>Closing terminal flower, crowded top, fingerprints on stalk, bottom flower. Suggestion:  Using a soft makeup brush, gently blend away fingerprints.</a:t>
              </a:r>
            </a:p>
            <a:p>
              <a:endParaRPr lang="en-US" b="0" dirty="0">
                <a:solidFill>
                  <a:schemeClr val="tx1"/>
                </a:solidFill>
              </a:endParaRPr>
            </a:p>
          </p:txBody>
        </p:sp>
        <p:cxnSp>
          <p:nvCxnSpPr>
            <p:cNvPr id="5" name="Straight Arrow Connector 4">
              <a:extLst>
                <a:ext uri="{FF2B5EF4-FFF2-40B4-BE49-F238E27FC236}">
                  <a16:creationId xmlns:a16="http://schemas.microsoft.com/office/drawing/2014/main" id="{8702E4F5-BB35-4235-BA84-63B717E34E58}"/>
                </a:ext>
              </a:extLst>
            </p:cNvPr>
            <p:cNvCxnSpPr/>
            <p:nvPr/>
          </p:nvCxnSpPr>
          <p:spPr bwMode="auto">
            <a:xfrm flipH="1">
              <a:off x="990600" y="3962400"/>
              <a:ext cx="1613474" cy="0"/>
            </a:xfrm>
            <a:prstGeom prst="straightConnector1">
              <a:avLst/>
            </a:prstGeom>
            <a:noFill/>
            <a:ln w="38100" cap="flat" cmpd="sng" algn="ctr">
              <a:solidFill>
                <a:srgbClr val="993300"/>
              </a:solidFill>
              <a:prstDash val="solid"/>
              <a:round/>
              <a:headEnd type="none" w="med" len="med"/>
              <a:tailEnd type="stealth" w="lg"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grpSp>
      <p:pic>
        <p:nvPicPr>
          <p:cNvPr id="8" name="Picture 7">
            <a:extLst>
              <a:ext uri="{FF2B5EF4-FFF2-40B4-BE49-F238E27FC236}">
                <a16:creationId xmlns:a16="http://schemas.microsoft.com/office/drawing/2014/main" id="{436E48D1-EAB6-46C3-9A67-F62AF1B4970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3475" r="31634"/>
          <a:stretch/>
        </p:blipFill>
        <p:spPr>
          <a:xfrm>
            <a:off x="7239000" y="0"/>
            <a:ext cx="2048788" cy="6858000"/>
          </a:xfrm>
          <a:prstGeom prst="rect">
            <a:avLst/>
          </a:prstGeom>
          <a:effectLst>
            <a:outerShdw blurRad="50800" dist="38100" dir="2700000" algn="tl">
              <a:prstClr val="black">
                <a:alpha val="40000"/>
              </a:prstClr>
            </a:outerShdw>
          </a:effectLst>
          <a:scene3d>
            <a:camera prst="orthographicFront"/>
            <a:lightRig rig="threePt" dir="tr"/>
          </a:scene3d>
          <a:sp3d>
            <a:bevelT/>
          </a:sp3d>
        </p:spPr>
      </p:pic>
      <p:sp>
        <p:nvSpPr>
          <p:cNvPr id="17" name="TextBox 16">
            <a:extLst>
              <a:ext uri="{FF2B5EF4-FFF2-40B4-BE49-F238E27FC236}">
                <a16:creationId xmlns:a16="http://schemas.microsoft.com/office/drawing/2014/main" id="{14DDF8E7-A0E0-46B7-8F8A-A7D86BF7E8B1}"/>
              </a:ext>
            </a:extLst>
          </p:cNvPr>
          <p:cNvSpPr txBox="1"/>
          <p:nvPr/>
        </p:nvSpPr>
        <p:spPr>
          <a:xfrm>
            <a:off x="4870874" y="5791200"/>
            <a:ext cx="3364653" cy="1015663"/>
          </a:xfrm>
          <a:prstGeom prst="rect">
            <a:avLst/>
          </a:prstGeom>
          <a:noFill/>
        </p:spPr>
        <p:txBody>
          <a:bodyPr wrap="square" rtlCol="0">
            <a:spAutoFit/>
          </a:bodyPr>
          <a:lstStyle/>
          <a:p>
            <a:r>
              <a:rPr lang="en-US" b="0" dirty="0">
                <a:solidFill>
                  <a:schemeClr val="tx1"/>
                </a:solidFill>
              </a:rPr>
              <a:t>Leaf in vase (If in doubt, take out), tag not centered</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Date Placeholder 3"/>
          <p:cNvSpPr>
            <a:spLocks noGrp="1"/>
          </p:cNvSpPr>
          <p:nvPr>
            <p:ph type="dt" sz="quarter" idx="10"/>
          </p:nvPr>
        </p:nvSpPr>
        <p:spPr>
          <a:noFill/>
        </p:spPr>
        <p:txBody>
          <a:bodyPr/>
          <a:lstStyle>
            <a:lvl1pPr>
              <a:defRPr sz="2000" b="1">
                <a:solidFill>
                  <a:schemeClr val="tx2"/>
                </a:solidFill>
                <a:latin typeface="Comic Sans MS" panose="030F0702030302020204" pitchFamily="66" charset="0"/>
                <a:cs typeface="Arial" panose="020B0604020202020204" pitchFamily="34" charset="0"/>
              </a:defRPr>
            </a:lvl1pPr>
            <a:lvl2pPr marL="742950" indent="-285750">
              <a:defRPr sz="2000" b="1">
                <a:solidFill>
                  <a:schemeClr val="tx2"/>
                </a:solidFill>
                <a:latin typeface="Comic Sans MS" panose="030F0702030302020204" pitchFamily="66" charset="0"/>
                <a:cs typeface="Arial" panose="020B0604020202020204" pitchFamily="34" charset="0"/>
              </a:defRPr>
            </a:lvl2pPr>
            <a:lvl3pPr marL="1143000" indent="-228600">
              <a:defRPr sz="2000" b="1">
                <a:solidFill>
                  <a:schemeClr val="tx2"/>
                </a:solidFill>
                <a:latin typeface="Comic Sans MS" panose="030F0702030302020204" pitchFamily="66" charset="0"/>
                <a:cs typeface="Arial" panose="020B0604020202020204" pitchFamily="34" charset="0"/>
              </a:defRPr>
            </a:lvl3pPr>
            <a:lvl4pPr marL="1600200" indent="-228600">
              <a:defRPr sz="2000" b="1">
                <a:solidFill>
                  <a:schemeClr val="tx2"/>
                </a:solidFill>
                <a:latin typeface="Comic Sans MS" panose="030F0702030302020204" pitchFamily="66" charset="0"/>
                <a:cs typeface="Arial" panose="020B0604020202020204" pitchFamily="34" charset="0"/>
              </a:defRPr>
            </a:lvl4pPr>
            <a:lvl5pPr marL="2057400" indent="-228600">
              <a:defRPr sz="2000" b="1">
                <a:solidFill>
                  <a:schemeClr val="tx2"/>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9pPr>
          </a:lstStyle>
          <a:p>
            <a:fld id="{BBD1AB9A-CDDD-47F6-A279-9EBB039C2404}" type="datetime1">
              <a:rPr lang="en-US" altLang="en-US" sz="1200" b="0" smtClean="0">
                <a:solidFill>
                  <a:schemeClr val="accent2"/>
                </a:solidFill>
                <a:latin typeface="Garamond" panose="02020404030301010803" pitchFamily="18" charset="0"/>
              </a:rPr>
              <a:pPr/>
              <a:t>10/4/2019</a:t>
            </a:fld>
            <a:endParaRPr lang="en-US" altLang="en-US" sz="1200" b="0">
              <a:solidFill>
                <a:schemeClr val="accent2"/>
              </a:solidFill>
              <a:latin typeface="Garamond" panose="02020404030301010803" pitchFamily="18" charset="0"/>
            </a:endParaRPr>
          </a:p>
        </p:txBody>
      </p:sp>
      <p:sp>
        <p:nvSpPr>
          <p:cNvPr id="175107" name="Slide Number Placeholder 5"/>
          <p:cNvSpPr>
            <a:spLocks noGrp="1"/>
          </p:cNvSpPr>
          <p:nvPr>
            <p:ph type="sldNum" sz="quarter" idx="12"/>
          </p:nvPr>
        </p:nvSpPr>
        <p:spPr>
          <a:noFill/>
        </p:spPr>
        <p:txBody>
          <a:bodyPr/>
          <a:lstStyle>
            <a:lvl1pPr>
              <a:defRPr sz="2000" b="1">
                <a:solidFill>
                  <a:schemeClr val="tx2"/>
                </a:solidFill>
                <a:latin typeface="Comic Sans MS" panose="030F0702030302020204" pitchFamily="66" charset="0"/>
                <a:cs typeface="Arial" panose="020B0604020202020204" pitchFamily="34" charset="0"/>
              </a:defRPr>
            </a:lvl1pPr>
            <a:lvl2pPr marL="742950" indent="-285750">
              <a:defRPr sz="2000" b="1">
                <a:solidFill>
                  <a:schemeClr val="tx2"/>
                </a:solidFill>
                <a:latin typeface="Comic Sans MS" panose="030F0702030302020204" pitchFamily="66" charset="0"/>
                <a:cs typeface="Arial" panose="020B0604020202020204" pitchFamily="34" charset="0"/>
              </a:defRPr>
            </a:lvl2pPr>
            <a:lvl3pPr marL="1143000" indent="-228600">
              <a:defRPr sz="2000" b="1">
                <a:solidFill>
                  <a:schemeClr val="tx2"/>
                </a:solidFill>
                <a:latin typeface="Comic Sans MS" panose="030F0702030302020204" pitchFamily="66" charset="0"/>
                <a:cs typeface="Arial" panose="020B0604020202020204" pitchFamily="34" charset="0"/>
              </a:defRPr>
            </a:lvl3pPr>
            <a:lvl4pPr marL="1600200" indent="-228600">
              <a:defRPr sz="2000" b="1">
                <a:solidFill>
                  <a:schemeClr val="tx2"/>
                </a:solidFill>
                <a:latin typeface="Comic Sans MS" panose="030F0702030302020204" pitchFamily="66" charset="0"/>
                <a:cs typeface="Arial" panose="020B0604020202020204" pitchFamily="34" charset="0"/>
              </a:defRPr>
            </a:lvl4pPr>
            <a:lvl5pPr marL="2057400" indent="-228600">
              <a:defRPr sz="2000" b="1">
                <a:solidFill>
                  <a:schemeClr val="tx2"/>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9pPr>
          </a:lstStyle>
          <a:p>
            <a:fld id="{E9038F4E-92CB-4F36-AA7E-475C5BCF088B}" type="slidenum">
              <a:rPr lang="en-US" altLang="en-US" sz="1200" b="0" smtClean="0">
                <a:solidFill>
                  <a:schemeClr val="accent2"/>
                </a:solidFill>
                <a:latin typeface="Garamond" panose="02020404030301010803" pitchFamily="18" charset="0"/>
              </a:rPr>
              <a:pPr/>
              <a:t>77</a:t>
            </a:fld>
            <a:endParaRPr lang="en-US" altLang="en-US" sz="1200" b="0">
              <a:solidFill>
                <a:schemeClr val="accent2"/>
              </a:solidFill>
              <a:latin typeface="Garamond" panose="02020404030301010803" pitchFamily="18" charset="0"/>
            </a:endParaRPr>
          </a:p>
        </p:txBody>
      </p:sp>
      <p:sp>
        <p:nvSpPr>
          <p:cNvPr id="175108" name="Rectangle 2"/>
          <p:cNvSpPr>
            <a:spLocks noGrp="1" noChangeArrowheads="1"/>
          </p:cNvSpPr>
          <p:nvPr>
            <p:ph type="title"/>
          </p:nvPr>
        </p:nvSpPr>
        <p:spPr>
          <a:xfrm>
            <a:off x="3048000" y="228600"/>
            <a:ext cx="2895600" cy="1322388"/>
          </a:xfrm>
        </p:spPr>
        <p:txBody>
          <a:bodyPr/>
          <a:lstStyle/>
          <a:p>
            <a:pPr eaLnBrk="1" hangingPunct="1"/>
            <a:r>
              <a:rPr lang="en-US" altLang="en-US" sz="3800"/>
              <a:t>Now You </a:t>
            </a:r>
            <a:br>
              <a:rPr lang="en-US" altLang="en-US" sz="3800"/>
            </a:br>
            <a:r>
              <a:rPr lang="en-US" altLang="en-US" sz="3800"/>
              <a:t>Judge</a:t>
            </a:r>
          </a:p>
        </p:txBody>
      </p:sp>
      <p:sp>
        <p:nvSpPr>
          <p:cNvPr id="175110" name="Text Box 5"/>
          <p:cNvSpPr txBox="1">
            <a:spLocks noChangeArrowheads="1"/>
          </p:cNvSpPr>
          <p:nvPr/>
        </p:nvSpPr>
        <p:spPr bwMode="auto">
          <a:xfrm>
            <a:off x="1617980" y="1673294"/>
            <a:ext cx="252505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107763" dir="18900000" algn="ctr" rotWithShape="0">
                    <a:srgbClr val="BC5E00">
                      <a:alpha val="50000"/>
                    </a:srgbClr>
                  </a:outerShdw>
                </a:effectLst>
              </a14:hiddenEffects>
            </a:ext>
          </a:extLst>
        </p:spPr>
        <p:txBody>
          <a:bodyPr wrap="none">
            <a:spAutoFit/>
          </a:bodyPr>
          <a:lstStyle>
            <a:lvl1pPr>
              <a:defRPr sz="2000" b="1">
                <a:solidFill>
                  <a:schemeClr val="tx2"/>
                </a:solidFill>
                <a:latin typeface="Comic Sans MS" panose="030F0702030302020204" pitchFamily="66" charset="0"/>
                <a:cs typeface="Arial" panose="020B0604020202020204" pitchFamily="34" charset="0"/>
              </a:defRPr>
            </a:lvl1pPr>
            <a:lvl2pPr marL="742950" indent="-285750">
              <a:defRPr sz="2000" b="1">
                <a:solidFill>
                  <a:schemeClr val="tx2"/>
                </a:solidFill>
                <a:latin typeface="Comic Sans MS" panose="030F0702030302020204" pitchFamily="66" charset="0"/>
                <a:cs typeface="Arial" panose="020B0604020202020204" pitchFamily="34" charset="0"/>
              </a:defRPr>
            </a:lvl2pPr>
            <a:lvl3pPr marL="1143000" indent="-228600">
              <a:defRPr sz="2000" b="1">
                <a:solidFill>
                  <a:schemeClr val="tx2"/>
                </a:solidFill>
                <a:latin typeface="Comic Sans MS" panose="030F0702030302020204" pitchFamily="66" charset="0"/>
                <a:cs typeface="Arial" panose="020B0604020202020204" pitchFamily="34" charset="0"/>
              </a:defRPr>
            </a:lvl3pPr>
            <a:lvl4pPr marL="1600200" indent="-228600">
              <a:defRPr sz="2000" b="1">
                <a:solidFill>
                  <a:schemeClr val="tx2"/>
                </a:solidFill>
                <a:latin typeface="Comic Sans MS" panose="030F0702030302020204" pitchFamily="66" charset="0"/>
                <a:cs typeface="Arial" panose="020B0604020202020204" pitchFamily="34" charset="0"/>
              </a:defRPr>
            </a:lvl4pPr>
            <a:lvl5pPr marL="2057400" indent="-228600">
              <a:defRPr sz="2000" b="1">
                <a:solidFill>
                  <a:schemeClr val="tx2"/>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9pPr>
          </a:lstStyle>
          <a:p>
            <a:pPr algn="ctr" eaLnBrk="1" hangingPunct="1"/>
            <a:r>
              <a:rPr lang="en-US" altLang="en-US" dirty="0"/>
              <a:t>Irresistible Charm</a:t>
            </a:r>
          </a:p>
        </p:txBody>
      </p:sp>
      <p:pic>
        <p:nvPicPr>
          <p:cNvPr id="3" name="Picture 2">
            <a:extLst>
              <a:ext uri="{FF2B5EF4-FFF2-40B4-BE49-F238E27FC236}">
                <a16:creationId xmlns:a16="http://schemas.microsoft.com/office/drawing/2014/main" id="{2DD2950B-2262-4014-9512-349FDB83463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8252" r="36617"/>
          <a:stretch/>
        </p:blipFill>
        <p:spPr>
          <a:xfrm>
            <a:off x="38100" y="-20003"/>
            <a:ext cx="1600200" cy="6858000"/>
          </a:xfrm>
          <a:prstGeom prst="rect">
            <a:avLst/>
          </a:prstGeom>
          <a:effectLst>
            <a:outerShdw blurRad="50800" dist="38100" dir="2700000" algn="tl">
              <a:prstClr val="black">
                <a:alpha val="40000"/>
              </a:prstClr>
            </a:outerShdw>
          </a:effectLst>
          <a:scene3d>
            <a:camera prst="orthographicFront"/>
            <a:lightRig rig="threePt" dir="tr"/>
          </a:scene3d>
          <a:sp3d>
            <a:bevelT/>
          </a:sp3d>
        </p:spPr>
      </p:pic>
      <p:sp>
        <p:nvSpPr>
          <p:cNvPr id="11" name="TextBox 10">
            <a:extLst>
              <a:ext uri="{FF2B5EF4-FFF2-40B4-BE49-F238E27FC236}">
                <a16:creationId xmlns:a16="http://schemas.microsoft.com/office/drawing/2014/main" id="{6C3A467F-2A52-4C57-BD0A-DE2478CD3E33}"/>
              </a:ext>
            </a:extLst>
          </p:cNvPr>
          <p:cNvSpPr txBox="1"/>
          <p:nvPr/>
        </p:nvSpPr>
        <p:spPr>
          <a:xfrm>
            <a:off x="1752600" y="4495800"/>
            <a:ext cx="2890938" cy="2246769"/>
          </a:xfrm>
          <a:prstGeom prst="rect">
            <a:avLst/>
          </a:prstGeom>
          <a:noFill/>
        </p:spPr>
        <p:txBody>
          <a:bodyPr wrap="square" rtlCol="0">
            <a:spAutoFit/>
          </a:bodyPr>
          <a:lstStyle/>
          <a:p>
            <a:r>
              <a:rPr lang="en-US" b="0" dirty="0">
                <a:solidFill>
                  <a:schemeClr val="tx1"/>
                </a:solidFill>
              </a:rPr>
              <a:t>Not judged (at least one flower must be opened).  You can open it by hand or place it in a warm, humid environment the night before</a:t>
            </a:r>
          </a:p>
        </p:txBody>
      </p:sp>
      <p:pic>
        <p:nvPicPr>
          <p:cNvPr id="5" name="Picture 4">
            <a:extLst>
              <a:ext uri="{FF2B5EF4-FFF2-40B4-BE49-F238E27FC236}">
                <a16:creationId xmlns:a16="http://schemas.microsoft.com/office/drawing/2014/main" id="{A8A6B94A-9B78-4D22-B48A-E16C98FD193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736" r="28690"/>
          <a:stretch/>
        </p:blipFill>
        <p:spPr>
          <a:xfrm>
            <a:off x="6057900" y="-20003"/>
            <a:ext cx="3086100" cy="6858000"/>
          </a:xfrm>
          <a:prstGeom prst="rect">
            <a:avLst/>
          </a:prstGeom>
          <a:effectLst>
            <a:outerShdw blurRad="50800" dist="38100" dir="2700000" algn="tl">
              <a:prstClr val="black">
                <a:alpha val="40000"/>
              </a:prstClr>
            </a:outerShdw>
          </a:effectLst>
          <a:scene3d>
            <a:camera prst="orthographicFront"/>
            <a:lightRig rig="threePt" dir="tr"/>
          </a:scene3d>
          <a:sp3d>
            <a:bevelT/>
          </a:sp3d>
        </p:spPr>
      </p:pic>
      <p:sp>
        <p:nvSpPr>
          <p:cNvPr id="175112" name="Text Box 8"/>
          <p:cNvSpPr txBox="1">
            <a:spLocks noChangeArrowheads="1"/>
          </p:cNvSpPr>
          <p:nvPr/>
        </p:nvSpPr>
        <p:spPr bwMode="auto">
          <a:xfrm>
            <a:off x="6086472" y="6000690"/>
            <a:ext cx="1576072"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107763" dir="18900000" algn="ctr" rotWithShape="0">
                    <a:srgbClr val="BC5E00">
                      <a:alpha val="50000"/>
                    </a:srgbClr>
                  </a:outerShdw>
                </a:effectLst>
              </a14:hiddenEffects>
            </a:ext>
          </a:extLst>
        </p:spPr>
        <p:txBody>
          <a:bodyPr wrap="none">
            <a:spAutoFit/>
          </a:bodyPr>
          <a:lstStyle>
            <a:lvl1pPr>
              <a:defRPr sz="2000" b="1">
                <a:solidFill>
                  <a:schemeClr val="tx2"/>
                </a:solidFill>
                <a:latin typeface="Comic Sans MS" panose="030F0702030302020204" pitchFamily="66" charset="0"/>
                <a:cs typeface="Arial" panose="020B0604020202020204" pitchFamily="34" charset="0"/>
              </a:defRPr>
            </a:lvl1pPr>
            <a:lvl2pPr marL="742950" indent="-285750">
              <a:defRPr sz="2000" b="1">
                <a:solidFill>
                  <a:schemeClr val="tx2"/>
                </a:solidFill>
                <a:latin typeface="Comic Sans MS" panose="030F0702030302020204" pitchFamily="66" charset="0"/>
                <a:cs typeface="Arial" panose="020B0604020202020204" pitchFamily="34" charset="0"/>
              </a:defRPr>
            </a:lvl2pPr>
            <a:lvl3pPr marL="1143000" indent="-228600">
              <a:defRPr sz="2000" b="1">
                <a:solidFill>
                  <a:schemeClr val="tx2"/>
                </a:solidFill>
                <a:latin typeface="Comic Sans MS" panose="030F0702030302020204" pitchFamily="66" charset="0"/>
                <a:cs typeface="Arial" panose="020B0604020202020204" pitchFamily="34" charset="0"/>
              </a:defRPr>
            </a:lvl3pPr>
            <a:lvl4pPr marL="1600200" indent="-228600">
              <a:defRPr sz="2000" b="1">
                <a:solidFill>
                  <a:schemeClr val="tx2"/>
                </a:solidFill>
                <a:latin typeface="Comic Sans MS" panose="030F0702030302020204" pitchFamily="66" charset="0"/>
                <a:cs typeface="Arial" panose="020B0604020202020204" pitchFamily="34" charset="0"/>
              </a:defRPr>
            </a:lvl4pPr>
            <a:lvl5pPr marL="2057400" indent="-228600">
              <a:defRPr sz="2000" b="1">
                <a:solidFill>
                  <a:schemeClr val="tx2"/>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9pPr>
          </a:lstStyle>
          <a:p>
            <a:pPr algn="ctr" eaLnBrk="1" hangingPunct="1"/>
            <a:r>
              <a:rPr lang="en-US" altLang="en-US" dirty="0"/>
              <a:t>Magic Beth</a:t>
            </a:r>
          </a:p>
        </p:txBody>
      </p:sp>
      <p:sp>
        <p:nvSpPr>
          <p:cNvPr id="14" name="TextBox 13">
            <a:extLst>
              <a:ext uri="{FF2B5EF4-FFF2-40B4-BE49-F238E27FC236}">
                <a16:creationId xmlns:a16="http://schemas.microsoft.com/office/drawing/2014/main" id="{A6C3EA4A-1F0B-42CB-8F83-50BF0AC11824}"/>
              </a:ext>
            </a:extLst>
          </p:cNvPr>
          <p:cNvSpPr txBox="1"/>
          <p:nvPr/>
        </p:nvSpPr>
        <p:spPr>
          <a:xfrm>
            <a:off x="4805105" y="4941778"/>
            <a:ext cx="3364653" cy="400110"/>
          </a:xfrm>
          <a:prstGeom prst="rect">
            <a:avLst/>
          </a:prstGeom>
          <a:noFill/>
        </p:spPr>
        <p:txBody>
          <a:bodyPr wrap="square" rtlCol="0">
            <a:spAutoFit/>
          </a:bodyPr>
          <a:lstStyle/>
          <a:p>
            <a:r>
              <a:rPr lang="en-US" b="0" dirty="0">
                <a:solidFill>
                  <a:schemeClr val="tx1"/>
                </a:solidFill>
              </a:rPr>
              <a:t>Leaf touching flower</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Date Placeholder 3"/>
          <p:cNvSpPr>
            <a:spLocks noGrp="1"/>
          </p:cNvSpPr>
          <p:nvPr>
            <p:ph type="dt" sz="quarter" idx="10"/>
          </p:nvPr>
        </p:nvSpPr>
        <p:spPr>
          <a:noFill/>
        </p:spPr>
        <p:txBody>
          <a:bodyPr/>
          <a:lstStyle>
            <a:lvl1pPr>
              <a:defRPr sz="2000" b="1">
                <a:solidFill>
                  <a:schemeClr val="tx2"/>
                </a:solidFill>
                <a:latin typeface="Comic Sans MS" panose="030F0702030302020204" pitchFamily="66" charset="0"/>
                <a:cs typeface="Arial" panose="020B0604020202020204" pitchFamily="34" charset="0"/>
              </a:defRPr>
            </a:lvl1pPr>
            <a:lvl2pPr marL="742950" indent="-285750">
              <a:defRPr sz="2000" b="1">
                <a:solidFill>
                  <a:schemeClr val="tx2"/>
                </a:solidFill>
                <a:latin typeface="Comic Sans MS" panose="030F0702030302020204" pitchFamily="66" charset="0"/>
                <a:cs typeface="Arial" panose="020B0604020202020204" pitchFamily="34" charset="0"/>
              </a:defRPr>
            </a:lvl2pPr>
            <a:lvl3pPr marL="1143000" indent="-228600">
              <a:defRPr sz="2000" b="1">
                <a:solidFill>
                  <a:schemeClr val="tx2"/>
                </a:solidFill>
                <a:latin typeface="Comic Sans MS" panose="030F0702030302020204" pitchFamily="66" charset="0"/>
                <a:cs typeface="Arial" panose="020B0604020202020204" pitchFamily="34" charset="0"/>
              </a:defRPr>
            </a:lvl3pPr>
            <a:lvl4pPr marL="1600200" indent="-228600">
              <a:defRPr sz="2000" b="1">
                <a:solidFill>
                  <a:schemeClr val="tx2"/>
                </a:solidFill>
                <a:latin typeface="Comic Sans MS" panose="030F0702030302020204" pitchFamily="66" charset="0"/>
                <a:cs typeface="Arial" panose="020B0604020202020204" pitchFamily="34" charset="0"/>
              </a:defRPr>
            </a:lvl4pPr>
            <a:lvl5pPr marL="2057400" indent="-228600">
              <a:defRPr sz="2000" b="1">
                <a:solidFill>
                  <a:schemeClr val="tx2"/>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9pPr>
          </a:lstStyle>
          <a:p>
            <a:fld id="{5D24136C-B7F6-4E18-9CE1-3F17CBE63C30}" type="datetime1">
              <a:rPr lang="en-US" altLang="en-US" sz="1200" b="0" smtClean="0">
                <a:solidFill>
                  <a:schemeClr val="accent2"/>
                </a:solidFill>
                <a:latin typeface="Garamond" panose="02020404030301010803" pitchFamily="18" charset="0"/>
              </a:rPr>
              <a:pPr/>
              <a:t>10/4/2019</a:t>
            </a:fld>
            <a:endParaRPr lang="en-US" altLang="en-US" sz="1200" b="0">
              <a:solidFill>
                <a:schemeClr val="accent2"/>
              </a:solidFill>
              <a:latin typeface="Garamond" panose="02020404030301010803" pitchFamily="18" charset="0"/>
            </a:endParaRPr>
          </a:p>
        </p:txBody>
      </p:sp>
      <p:sp>
        <p:nvSpPr>
          <p:cNvPr id="177155" name="Slide Number Placeholder 5"/>
          <p:cNvSpPr>
            <a:spLocks noGrp="1"/>
          </p:cNvSpPr>
          <p:nvPr>
            <p:ph type="sldNum" sz="quarter" idx="12"/>
          </p:nvPr>
        </p:nvSpPr>
        <p:spPr>
          <a:noFill/>
        </p:spPr>
        <p:txBody>
          <a:bodyPr/>
          <a:lstStyle>
            <a:lvl1pPr>
              <a:defRPr sz="2000" b="1">
                <a:solidFill>
                  <a:schemeClr val="tx2"/>
                </a:solidFill>
                <a:latin typeface="Comic Sans MS" panose="030F0702030302020204" pitchFamily="66" charset="0"/>
                <a:cs typeface="Arial" panose="020B0604020202020204" pitchFamily="34" charset="0"/>
              </a:defRPr>
            </a:lvl1pPr>
            <a:lvl2pPr marL="742950" indent="-285750">
              <a:defRPr sz="2000" b="1">
                <a:solidFill>
                  <a:schemeClr val="tx2"/>
                </a:solidFill>
                <a:latin typeface="Comic Sans MS" panose="030F0702030302020204" pitchFamily="66" charset="0"/>
                <a:cs typeface="Arial" panose="020B0604020202020204" pitchFamily="34" charset="0"/>
              </a:defRPr>
            </a:lvl2pPr>
            <a:lvl3pPr marL="1143000" indent="-228600">
              <a:defRPr sz="2000" b="1">
                <a:solidFill>
                  <a:schemeClr val="tx2"/>
                </a:solidFill>
                <a:latin typeface="Comic Sans MS" panose="030F0702030302020204" pitchFamily="66" charset="0"/>
                <a:cs typeface="Arial" panose="020B0604020202020204" pitchFamily="34" charset="0"/>
              </a:defRPr>
            </a:lvl3pPr>
            <a:lvl4pPr marL="1600200" indent="-228600">
              <a:defRPr sz="2000" b="1">
                <a:solidFill>
                  <a:schemeClr val="tx2"/>
                </a:solidFill>
                <a:latin typeface="Comic Sans MS" panose="030F0702030302020204" pitchFamily="66" charset="0"/>
                <a:cs typeface="Arial" panose="020B0604020202020204" pitchFamily="34" charset="0"/>
              </a:defRPr>
            </a:lvl4pPr>
            <a:lvl5pPr marL="2057400" indent="-228600">
              <a:defRPr sz="2000" b="1">
                <a:solidFill>
                  <a:schemeClr val="tx2"/>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9pPr>
          </a:lstStyle>
          <a:p>
            <a:fld id="{27D6FC24-A52D-434F-B6C1-8AAECC7BA53C}" type="slidenum">
              <a:rPr lang="en-US" altLang="en-US" sz="1200" b="0" smtClean="0">
                <a:solidFill>
                  <a:schemeClr val="accent2"/>
                </a:solidFill>
                <a:latin typeface="Garamond" panose="02020404030301010803" pitchFamily="18" charset="0"/>
              </a:rPr>
              <a:pPr/>
              <a:t>78</a:t>
            </a:fld>
            <a:endParaRPr lang="en-US" altLang="en-US" sz="1200" b="0">
              <a:solidFill>
                <a:schemeClr val="accent2"/>
              </a:solidFill>
              <a:latin typeface="Garamond" panose="02020404030301010803" pitchFamily="18" charset="0"/>
            </a:endParaRPr>
          </a:p>
        </p:txBody>
      </p:sp>
      <p:sp>
        <p:nvSpPr>
          <p:cNvPr id="177156" name="Rectangle 2"/>
          <p:cNvSpPr>
            <a:spLocks noGrp="1" noChangeArrowheads="1"/>
          </p:cNvSpPr>
          <p:nvPr>
            <p:ph type="title"/>
          </p:nvPr>
        </p:nvSpPr>
        <p:spPr>
          <a:xfrm>
            <a:off x="4495800" y="-137785"/>
            <a:ext cx="4267200" cy="1322388"/>
          </a:xfrm>
          <a:noFill/>
        </p:spPr>
        <p:txBody>
          <a:bodyPr/>
          <a:lstStyle/>
          <a:p>
            <a:pPr eaLnBrk="1" hangingPunct="1"/>
            <a:r>
              <a:rPr lang="en-US" altLang="en-US" dirty="0"/>
              <a:t>Now You Judge</a:t>
            </a:r>
          </a:p>
        </p:txBody>
      </p:sp>
      <p:sp>
        <p:nvSpPr>
          <p:cNvPr id="681990" name="Line 6"/>
          <p:cNvSpPr>
            <a:spLocks noChangeShapeType="1"/>
          </p:cNvSpPr>
          <p:nvPr/>
        </p:nvSpPr>
        <p:spPr bwMode="auto">
          <a:xfrm flipH="1">
            <a:off x="2514600" y="3048000"/>
            <a:ext cx="152400" cy="457200"/>
          </a:xfrm>
          <a:prstGeom prst="line">
            <a:avLst/>
          </a:prstGeom>
          <a:noFill/>
          <a:ln w="57150" cap="rnd">
            <a:solidFill>
              <a:srgbClr val="FFFFFF"/>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77162" name="Text Box 11"/>
          <p:cNvSpPr txBox="1">
            <a:spLocks noChangeArrowheads="1"/>
          </p:cNvSpPr>
          <p:nvPr/>
        </p:nvSpPr>
        <p:spPr bwMode="auto">
          <a:xfrm>
            <a:off x="6948488" y="6324600"/>
            <a:ext cx="2195512"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107763" dir="18900000" algn="ctr" rotWithShape="0">
                    <a:srgbClr val="BC5E00">
                      <a:alpha val="50000"/>
                    </a:srgbClr>
                  </a:outerShdw>
                </a:effectLst>
              </a14:hiddenEffects>
            </a:ext>
          </a:extLst>
        </p:spPr>
        <p:txBody>
          <a:bodyPr>
            <a:spAutoFit/>
          </a:bodyPr>
          <a:lstStyle>
            <a:lvl1pPr>
              <a:defRPr sz="2000" b="1">
                <a:solidFill>
                  <a:schemeClr val="tx2"/>
                </a:solidFill>
                <a:latin typeface="Comic Sans MS" panose="030F0702030302020204" pitchFamily="66" charset="0"/>
                <a:cs typeface="Arial" panose="020B0604020202020204" pitchFamily="34" charset="0"/>
              </a:defRPr>
            </a:lvl1pPr>
            <a:lvl2pPr marL="742950" indent="-285750">
              <a:defRPr sz="2000" b="1">
                <a:solidFill>
                  <a:schemeClr val="tx2"/>
                </a:solidFill>
                <a:latin typeface="Comic Sans MS" panose="030F0702030302020204" pitchFamily="66" charset="0"/>
                <a:cs typeface="Arial" panose="020B0604020202020204" pitchFamily="34" charset="0"/>
              </a:defRPr>
            </a:lvl2pPr>
            <a:lvl3pPr marL="1143000" indent="-228600">
              <a:defRPr sz="2000" b="1">
                <a:solidFill>
                  <a:schemeClr val="tx2"/>
                </a:solidFill>
                <a:latin typeface="Comic Sans MS" panose="030F0702030302020204" pitchFamily="66" charset="0"/>
                <a:cs typeface="Arial" panose="020B0604020202020204" pitchFamily="34" charset="0"/>
              </a:defRPr>
            </a:lvl3pPr>
            <a:lvl4pPr marL="1600200" indent="-228600">
              <a:defRPr sz="2000" b="1">
                <a:solidFill>
                  <a:schemeClr val="tx2"/>
                </a:solidFill>
                <a:latin typeface="Comic Sans MS" panose="030F0702030302020204" pitchFamily="66" charset="0"/>
                <a:cs typeface="Arial" panose="020B0604020202020204" pitchFamily="34" charset="0"/>
              </a:defRPr>
            </a:lvl4pPr>
            <a:lvl5pPr marL="2057400" indent="-228600">
              <a:defRPr sz="2000" b="1">
                <a:solidFill>
                  <a:schemeClr val="tx2"/>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9pPr>
          </a:lstStyle>
          <a:p>
            <a:pPr algn="ctr" eaLnBrk="1" hangingPunct="1"/>
            <a:r>
              <a:rPr lang="en-US" altLang="en-US" dirty="0"/>
              <a:t>Perry Dyer</a:t>
            </a:r>
          </a:p>
        </p:txBody>
      </p:sp>
      <p:pic>
        <p:nvPicPr>
          <p:cNvPr id="3" name="Picture 2">
            <a:extLst>
              <a:ext uri="{FF2B5EF4-FFF2-40B4-BE49-F238E27FC236}">
                <a16:creationId xmlns:a16="http://schemas.microsoft.com/office/drawing/2014/main" id="{C427DB5B-50FE-407B-9842-0766AF8360F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7223" r="11081"/>
          <a:stretch/>
        </p:blipFill>
        <p:spPr>
          <a:xfrm>
            <a:off x="20320" y="-25400"/>
            <a:ext cx="3276601" cy="6858000"/>
          </a:xfrm>
          <a:prstGeom prst="rect">
            <a:avLst/>
          </a:prstGeom>
          <a:effectLst>
            <a:outerShdw blurRad="50800" dist="38100" dir="2700000" algn="tl">
              <a:prstClr val="black">
                <a:alpha val="40000"/>
              </a:prstClr>
            </a:outerShdw>
          </a:effectLst>
          <a:scene3d>
            <a:camera prst="orthographicFront"/>
            <a:lightRig rig="threePt" dir="tr"/>
          </a:scene3d>
          <a:sp3d>
            <a:bevelT/>
          </a:sp3d>
        </p:spPr>
      </p:pic>
      <p:sp>
        <p:nvSpPr>
          <p:cNvPr id="177160" name="Text Box 8"/>
          <p:cNvSpPr txBox="1">
            <a:spLocks noChangeArrowheads="1"/>
          </p:cNvSpPr>
          <p:nvPr/>
        </p:nvSpPr>
        <p:spPr bwMode="auto">
          <a:xfrm>
            <a:off x="1912679" y="6288315"/>
            <a:ext cx="1766830" cy="40011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9933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a:defRPr sz="2000" b="1">
                <a:solidFill>
                  <a:schemeClr val="tx2"/>
                </a:solidFill>
                <a:latin typeface="Comic Sans MS" panose="030F0702030302020204" pitchFamily="66" charset="0"/>
                <a:cs typeface="Arial" panose="020B0604020202020204" pitchFamily="34" charset="0"/>
              </a:defRPr>
            </a:lvl1pPr>
            <a:lvl2pPr marL="742950" indent="-285750">
              <a:defRPr sz="2000" b="1">
                <a:solidFill>
                  <a:schemeClr val="tx2"/>
                </a:solidFill>
                <a:latin typeface="Comic Sans MS" panose="030F0702030302020204" pitchFamily="66" charset="0"/>
                <a:cs typeface="Arial" panose="020B0604020202020204" pitchFamily="34" charset="0"/>
              </a:defRPr>
            </a:lvl2pPr>
            <a:lvl3pPr marL="1143000" indent="-228600">
              <a:defRPr sz="2000" b="1">
                <a:solidFill>
                  <a:schemeClr val="tx2"/>
                </a:solidFill>
                <a:latin typeface="Comic Sans MS" panose="030F0702030302020204" pitchFamily="66" charset="0"/>
                <a:cs typeface="Arial" panose="020B0604020202020204" pitchFamily="34" charset="0"/>
              </a:defRPr>
            </a:lvl3pPr>
            <a:lvl4pPr marL="1600200" indent="-228600">
              <a:defRPr sz="2000" b="1">
                <a:solidFill>
                  <a:schemeClr val="tx2"/>
                </a:solidFill>
                <a:latin typeface="Comic Sans MS" panose="030F0702030302020204" pitchFamily="66" charset="0"/>
                <a:cs typeface="Arial" panose="020B0604020202020204" pitchFamily="34" charset="0"/>
              </a:defRPr>
            </a:lvl4pPr>
            <a:lvl5pPr marL="2057400" indent="-228600">
              <a:defRPr sz="2000" b="1">
                <a:solidFill>
                  <a:schemeClr val="tx2"/>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9pPr>
          </a:lstStyle>
          <a:p>
            <a:pPr algn="ctr" eaLnBrk="1" hangingPunct="1"/>
            <a:r>
              <a:rPr lang="en-US" altLang="en-US" dirty="0"/>
              <a:t>Orinoco Flow</a:t>
            </a:r>
          </a:p>
        </p:txBody>
      </p:sp>
      <p:grpSp>
        <p:nvGrpSpPr>
          <p:cNvPr id="7" name="Group 6">
            <a:extLst>
              <a:ext uri="{FF2B5EF4-FFF2-40B4-BE49-F238E27FC236}">
                <a16:creationId xmlns:a16="http://schemas.microsoft.com/office/drawing/2014/main" id="{0DFE3BE7-401E-4AB4-8881-9978C3E7FDF5}"/>
              </a:ext>
            </a:extLst>
          </p:cNvPr>
          <p:cNvGrpSpPr/>
          <p:nvPr/>
        </p:nvGrpSpPr>
        <p:grpSpPr>
          <a:xfrm>
            <a:off x="1620520" y="1542143"/>
            <a:ext cx="4669999" cy="921289"/>
            <a:chOff x="1620520" y="1542143"/>
            <a:chExt cx="4669999" cy="921289"/>
          </a:xfrm>
        </p:grpSpPr>
        <p:sp>
          <p:nvSpPr>
            <p:cNvPr id="681991" name="Line 7"/>
            <p:cNvSpPr>
              <a:spLocks noChangeShapeType="1"/>
            </p:cNvSpPr>
            <p:nvPr/>
          </p:nvSpPr>
          <p:spPr bwMode="auto">
            <a:xfrm flipH="1" flipV="1">
              <a:off x="1620520" y="1542143"/>
              <a:ext cx="2743200" cy="76200"/>
            </a:xfrm>
            <a:prstGeom prst="line">
              <a:avLst/>
            </a:prstGeom>
            <a:noFill/>
            <a:ln w="76200">
              <a:solidFill>
                <a:srgbClr val="FFFF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3" name="TextBox 12">
              <a:extLst>
                <a:ext uri="{FF2B5EF4-FFF2-40B4-BE49-F238E27FC236}">
                  <a16:creationId xmlns:a16="http://schemas.microsoft.com/office/drawing/2014/main" id="{B7E05407-5710-48E1-8B0A-32DC126154D9}"/>
                </a:ext>
              </a:extLst>
            </p:cNvPr>
            <p:cNvSpPr txBox="1"/>
            <p:nvPr/>
          </p:nvSpPr>
          <p:spPr>
            <a:xfrm>
              <a:off x="3399581" y="1755546"/>
              <a:ext cx="2890938" cy="707886"/>
            </a:xfrm>
            <a:prstGeom prst="rect">
              <a:avLst/>
            </a:prstGeom>
            <a:noFill/>
          </p:spPr>
          <p:txBody>
            <a:bodyPr wrap="square" rtlCol="0">
              <a:spAutoFit/>
            </a:bodyPr>
            <a:lstStyle/>
            <a:p>
              <a:r>
                <a:rPr lang="en-US" b="0" dirty="0">
                  <a:solidFill>
                    <a:schemeClr val="tx1"/>
                  </a:solidFill>
                </a:rPr>
                <a:t>Pin-wheeled top flower</a:t>
              </a:r>
            </a:p>
          </p:txBody>
        </p:sp>
      </p:grpSp>
      <p:pic>
        <p:nvPicPr>
          <p:cNvPr id="5" name="Picture 4">
            <a:extLst>
              <a:ext uri="{FF2B5EF4-FFF2-40B4-BE49-F238E27FC236}">
                <a16:creationId xmlns:a16="http://schemas.microsoft.com/office/drawing/2014/main" id="{35F27CC6-5040-486C-B394-A43DA183563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17407" b="20305"/>
          <a:stretch/>
        </p:blipFill>
        <p:spPr>
          <a:xfrm>
            <a:off x="5410200" y="1212340"/>
            <a:ext cx="3637280" cy="4679553"/>
          </a:xfrm>
          <a:prstGeom prst="rect">
            <a:avLst/>
          </a:prstGeom>
          <a:effectLst>
            <a:outerShdw blurRad="50800" dist="38100" dir="2700000" algn="tl">
              <a:prstClr val="black">
                <a:alpha val="40000"/>
              </a:prstClr>
            </a:outerShdw>
          </a:effectLst>
          <a:scene3d>
            <a:camera prst="orthographicFront"/>
            <a:lightRig rig="threePt" dir="tr"/>
          </a:scene3d>
          <a:sp3d>
            <a:bevelT/>
          </a:sp3d>
        </p:spPr>
      </p:pic>
      <p:sp>
        <p:nvSpPr>
          <p:cNvPr id="17" name="TextBox 16">
            <a:extLst>
              <a:ext uri="{FF2B5EF4-FFF2-40B4-BE49-F238E27FC236}">
                <a16:creationId xmlns:a16="http://schemas.microsoft.com/office/drawing/2014/main" id="{C72F1459-99C3-4B17-B0C1-FE3E4163D8DC}"/>
              </a:ext>
            </a:extLst>
          </p:cNvPr>
          <p:cNvSpPr txBox="1"/>
          <p:nvPr/>
        </p:nvSpPr>
        <p:spPr>
          <a:xfrm>
            <a:off x="5410201" y="4724400"/>
            <a:ext cx="3713480" cy="400110"/>
          </a:xfrm>
          <a:prstGeom prst="rect">
            <a:avLst/>
          </a:prstGeom>
          <a:noFill/>
        </p:spPr>
        <p:txBody>
          <a:bodyPr wrap="square" rtlCol="0">
            <a:spAutoFit/>
          </a:bodyPr>
          <a:lstStyle/>
          <a:p>
            <a:r>
              <a:rPr lang="en-US" b="0" dirty="0">
                <a:solidFill>
                  <a:schemeClr val="tx1"/>
                </a:solidFill>
              </a:rPr>
              <a:t>Blue			Red</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68199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F26BD67-475A-4A80-B507-8D325430DC66}"/>
              </a:ext>
            </a:extLst>
          </p:cNvPr>
          <p:cNvPicPr>
            <a:picLocks noChangeAspect="1"/>
          </p:cNvPicPr>
          <p:nvPr/>
        </p:nvPicPr>
        <p:blipFill rotWithShape="1">
          <a:blip r:embed="rId3">
            <a:extLst>
              <a:ext uri="{28A0092B-C50C-407E-A947-70E740481C1C}">
                <a14:useLocalDpi xmlns:a14="http://schemas.microsoft.com/office/drawing/2010/main" val="0"/>
              </a:ext>
            </a:extLst>
          </a:blip>
          <a:srcRect l="18309" r="11637" b="6666"/>
          <a:stretch/>
        </p:blipFill>
        <p:spPr>
          <a:xfrm>
            <a:off x="5938736" y="190500"/>
            <a:ext cx="3200401" cy="6400800"/>
          </a:xfrm>
          <a:prstGeom prst="rect">
            <a:avLst/>
          </a:prstGeom>
          <a:effectLst>
            <a:outerShdw blurRad="50800" dist="38100" dir="2700000" algn="tl">
              <a:prstClr val="black">
                <a:alpha val="40000"/>
              </a:prstClr>
            </a:outerShdw>
          </a:effectLst>
          <a:scene3d>
            <a:camera prst="orthographicFront"/>
            <a:lightRig rig="threePt" dir="tr"/>
          </a:scene3d>
          <a:sp3d>
            <a:bevelT/>
          </a:sp3d>
        </p:spPr>
      </p:pic>
      <p:pic>
        <p:nvPicPr>
          <p:cNvPr id="4" name="Picture 3">
            <a:extLst>
              <a:ext uri="{FF2B5EF4-FFF2-40B4-BE49-F238E27FC236}">
                <a16:creationId xmlns:a16="http://schemas.microsoft.com/office/drawing/2014/main" id="{128D0073-5DCD-4931-BB6C-6C6862AC996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1642" r="34944" b="5555"/>
          <a:stretch/>
        </p:blipFill>
        <p:spPr>
          <a:xfrm>
            <a:off x="69380" y="190500"/>
            <a:ext cx="1983156" cy="6477000"/>
          </a:xfrm>
          <a:prstGeom prst="rect">
            <a:avLst/>
          </a:prstGeom>
          <a:effectLst>
            <a:outerShdw blurRad="50800" dist="38100" dir="2700000" algn="tl">
              <a:prstClr val="black">
                <a:alpha val="40000"/>
              </a:prstClr>
            </a:outerShdw>
          </a:effectLst>
          <a:scene3d>
            <a:camera prst="orthographicFront"/>
            <a:lightRig rig="threePt" dir="tr"/>
          </a:scene3d>
          <a:sp3d>
            <a:bevelT/>
          </a:sp3d>
        </p:spPr>
      </p:pic>
      <p:sp>
        <p:nvSpPr>
          <p:cNvPr id="179202" name="Date Placeholder 3"/>
          <p:cNvSpPr>
            <a:spLocks noGrp="1"/>
          </p:cNvSpPr>
          <p:nvPr>
            <p:ph type="dt" sz="quarter" idx="10"/>
          </p:nvPr>
        </p:nvSpPr>
        <p:spPr>
          <a:noFill/>
        </p:spPr>
        <p:txBody>
          <a:bodyPr/>
          <a:lstStyle>
            <a:lvl1pPr>
              <a:defRPr sz="2000" b="1">
                <a:solidFill>
                  <a:schemeClr val="tx2"/>
                </a:solidFill>
                <a:latin typeface="Comic Sans MS" panose="030F0702030302020204" pitchFamily="66" charset="0"/>
                <a:cs typeface="Arial" panose="020B0604020202020204" pitchFamily="34" charset="0"/>
              </a:defRPr>
            </a:lvl1pPr>
            <a:lvl2pPr marL="742950" indent="-285750">
              <a:defRPr sz="2000" b="1">
                <a:solidFill>
                  <a:schemeClr val="tx2"/>
                </a:solidFill>
                <a:latin typeface="Comic Sans MS" panose="030F0702030302020204" pitchFamily="66" charset="0"/>
                <a:cs typeface="Arial" panose="020B0604020202020204" pitchFamily="34" charset="0"/>
              </a:defRPr>
            </a:lvl2pPr>
            <a:lvl3pPr marL="1143000" indent="-228600">
              <a:defRPr sz="2000" b="1">
                <a:solidFill>
                  <a:schemeClr val="tx2"/>
                </a:solidFill>
                <a:latin typeface="Comic Sans MS" panose="030F0702030302020204" pitchFamily="66" charset="0"/>
                <a:cs typeface="Arial" panose="020B0604020202020204" pitchFamily="34" charset="0"/>
              </a:defRPr>
            </a:lvl3pPr>
            <a:lvl4pPr marL="1600200" indent="-228600">
              <a:defRPr sz="2000" b="1">
                <a:solidFill>
                  <a:schemeClr val="tx2"/>
                </a:solidFill>
                <a:latin typeface="Comic Sans MS" panose="030F0702030302020204" pitchFamily="66" charset="0"/>
                <a:cs typeface="Arial" panose="020B0604020202020204" pitchFamily="34" charset="0"/>
              </a:defRPr>
            </a:lvl4pPr>
            <a:lvl5pPr marL="2057400" indent="-228600">
              <a:defRPr sz="2000" b="1">
                <a:solidFill>
                  <a:schemeClr val="tx2"/>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9pPr>
          </a:lstStyle>
          <a:p>
            <a:fld id="{C8B359B2-8ADC-4FBD-A0BD-835961A7B012}" type="datetime1">
              <a:rPr lang="en-US" altLang="en-US" sz="1200" b="0" smtClean="0">
                <a:solidFill>
                  <a:schemeClr val="accent2"/>
                </a:solidFill>
                <a:latin typeface="Garamond" panose="02020404030301010803" pitchFamily="18" charset="0"/>
              </a:rPr>
              <a:pPr/>
              <a:t>10/4/2019</a:t>
            </a:fld>
            <a:endParaRPr lang="en-US" altLang="en-US" sz="1200" b="0">
              <a:solidFill>
                <a:schemeClr val="accent2"/>
              </a:solidFill>
              <a:latin typeface="Garamond" panose="02020404030301010803" pitchFamily="18" charset="0"/>
            </a:endParaRPr>
          </a:p>
        </p:txBody>
      </p:sp>
      <p:sp>
        <p:nvSpPr>
          <p:cNvPr id="179203" name="Slide Number Placeholder 5"/>
          <p:cNvSpPr>
            <a:spLocks noGrp="1"/>
          </p:cNvSpPr>
          <p:nvPr>
            <p:ph type="sldNum" sz="quarter" idx="12"/>
          </p:nvPr>
        </p:nvSpPr>
        <p:spPr>
          <a:noFill/>
        </p:spPr>
        <p:txBody>
          <a:bodyPr/>
          <a:lstStyle>
            <a:lvl1pPr>
              <a:defRPr sz="2000" b="1">
                <a:solidFill>
                  <a:schemeClr val="tx2"/>
                </a:solidFill>
                <a:latin typeface="Comic Sans MS" panose="030F0702030302020204" pitchFamily="66" charset="0"/>
                <a:cs typeface="Arial" panose="020B0604020202020204" pitchFamily="34" charset="0"/>
              </a:defRPr>
            </a:lvl1pPr>
            <a:lvl2pPr marL="742950" indent="-285750">
              <a:defRPr sz="2000" b="1">
                <a:solidFill>
                  <a:schemeClr val="tx2"/>
                </a:solidFill>
                <a:latin typeface="Comic Sans MS" panose="030F0702030302020204" pitchFamily="66" charset="0"/>
                <a:cs typeface="Arial" panose="020B0604020202020204" pitchFamily="34" charset="0"/>
              </a:defRPr>
            </a:lvl2pPr>
            <a:lvl3pPr marL="1143000" indent="-228600">
              <a:defRPr sz="2000" b="1">
                <a:solidFill>
                  <a:schemeClr val="tx2"/>
                </a:solidFill>
                <a:latin typeface="Comic Sans MS" panose="030F0702030302020204" pitchFamily="66" charset="0"/>
                <a:cs typeface="Arial" panose="020B0604020202020204" pitchFamily="34" charset="0"/>
              </a:defRPr>
            </a:lvl3pPr>
            <a:lvl4pPr marL="1600200" indent="-228600">
              <a:defRPr sz="2000" b="1">
                <a:solidFill>
                  <a:schemeClr val="tx2"/>
                </a:solidFill>
                <a:latin typeface="Comic Sans MS" panose="030F0702030302020204" pitchFamily="66" charset="0"/>
                <a:cs typeface="Arial" panose="020B0604020202020204" pitchFamily="34" charset="0"/>
              </a:defRPr>
            </a:lvl4pPr>
            <a:lvl5pPr marL="2057400" indent="-228600">
              <a:defRPr sz="2000" b="1">
                <a:solidFill>
                  <a:schemeClr val="tx2"/>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9pPr>
          </a:lstStyle>
          <a:p>
            <a:fld id="{07D734F7-752B-4E6D-91F0-366CBE8C4E5F}" type="slidenum">
              <a:rPr lang="en-US" altLang="en-US" sz="1200" b="0" smtClean="0">
                <a:solidFill>
                  <a:schemeClr val="accent2"/>
                </a:solidFill>
                <a:latin typeface="Garamond" panose="02020404030301010803" pitchFamily="18" charset="0"/>
              </a:rPr>
              <a:pPr/>
              <a:t>79</a:t>
            </a:fld>
            <a:endParaRPr lang="en-US" altLang="en-US" sz="1200" b="0">
              <a:solidFill>
                <a:schemeClr val="accent2"/>
              </a:solidFill>
              <a:latin typeface="Garamond" panose="02020404030301010803" pitchFamily="18" charset="0"/>
            </a:endParaRPr>
          </a:p>
        </p:txBody>
      </p:sp>
      <p:sp>
        <p:nvSpPr>
          <p:cNvPr id="179204" name="Rectangle 2"/>
          <p:cNvSpPr>
            <a:spLocks noGrp="1" noChangeArrowheads="1"/>
          </p:cNvSpPr>
          <p:nvPr>
            <p:ph type="title"/>
          </p:nvPr>
        </p:nvSpPr>
        <p:spPr>
          <a:xfrm>
            <a:off x="3276600" y="277813"/>
            <a:ext cx="2286000" cy="1322387"/>
          </a:xfrm>
        </p:spPr>
        <p:txBody>
          <a:bodyPr/>
          <a:lstStyle/>
          <a:p>
            <a:pPr eaLnBrk="1" hangingPunct="1"/>
            <a:r>
              <a:rPr lang="en-US" altLang="en-US" sz="3800"/>
              <a:t>Now You </a:t>
            </a:r>
            <a:br>
              <a:rPr lang="en-US" altLang="en-US" sz="3800"/>
            </a:br>
            <a:r>
              <a:rPr lang="en-US" altLang="en-US" sz="3800"/>
              <a:t>Judge</a:t>
            </a:r>
          </a:p>
        </p:txBody>
      </p:sp>
      <p:sp>
        <p:nvSpPr>
          <p:cNvPr id="179205" name="Text Box 4"/>
          <p:cNvSpPr txBox="1">
            <a:spLocks noChangeArrowheads="1"/>
          </p:cNvSpPr>
          <p:nvPr/>
        </p:nvSpPr>
        <p:spPr bwMode="auto">
          <a:xfrm>
            <a:off x="4395779" y="3962400"/>
            <a:ext cx="214834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107763" dir="18900000" algn="ctr" rotWithShape="0">
                    <a:srgbClr val="BC5E00">
                      <a:alpha val="50000"/>
                    </a:srgbClr>
                  </a:outerShdw>
                </a:effectLst>
              </a14:hiddenEffects>
            </a:ext>
          </a:extLst>
        </p:spPr>
        <p:txBody>
          <a:bodyPr wrap="none">
            <a:spAutoFit/>
          </a:bodyPr>
          <a:lstStyle>
            <a:lvl1pPr>
              <a:defRPr sz="2000" b="1">
                <a:solidFill>
                  <a:schemeClr val="tx2"/>
                </a:solidFill>
                <a:latin typeface="Comic Sans MS" panose="030F0702030302020204" pitchFamily="66" charset="0"/>
                <a:cs typeface="Arial" panose="020B0604020202020204" pitchFamily="34" charset="0"/>
              </a:defRPr>
            </a:lvl1pPr>
            <a:lvl2pPr marL="742950" indent="-285750">
              <a:defRPr sz="2000" b="1">
                <a:solidFill>
                  <a:schemeClr val="tx2"/>
                </a:solidFill>
                <a:latin typeface="Comic Sans MS" panose="030F0702030302020204" pitchFamily="66" charset="0"/>
                <a:cs typeface="Arial" panose="020B0604020202020204" pitchFamily="34" charset="0"/>
              </a:defRPr>
            </a:lvl2pPr>
            <a:lvl3pPr marL="1143000" indent="-228600">
              <a:defRPr sz="2000" b="1">
                <a:solidFill>
                  <a:schemeClr val="tx2"/>
                </a:solidFill>
                <a:latin typeface="Comic Sans MS" panose="030F0702030302020204" pitchFamily="66" charset="0"/>
                <a:cs typeface="Arial" panose="020B0604020202020204" pitchFamily="34" charset="0"/>
              </a:defRPr>
            </a:lvl3pPr>
            <a:lvl4pPr marL="1600200" indent="-228600">
              <a:defRPr sz="2000" b="1">
                <a:solidFill>
                  <a:schemeClr val="tx2"/>
                </a:solidFill>
                <a:latin typeface="Comic Sans MS" panose="030F0702030302020204" pitchFamily="66" charset="0"/>
                <a:cs typeface="Arial" panose="020B0604020202020204" pitchFamily="34" charset="0"/>
              </a:defRPr>
            </a:lvl4pPr>
            <a:lvl5pPr marL="2057400" indent="-228600">
              <a:defRPr sz="2000" b="1">
                <a:solidFill>
                  <a:schemeClr val="tx2"/>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9pPr>
          </a:lstStyle>
          <a:p>
            <a:pPr algn="ctr" eaLnBrk="1" hangingPunct="1"/>
            <a:r>
              <a:rPr lang="en-US" altLang="en-US" dirty="0"/>
              <a:t>Revved Up Rose</a:t>
            </a:r>
          </a:p>
        </p:txBody>
      </p:sp>
      <p:sp>
        <p:nvSpPr>
          <p:cNvPr id="11" name="TextBox 10">
            <a:extLst>
              <a:ext uri="{FF2B5EF4-FFF2-40B4-BE49-F238E27FC236}">
                <a16:creationId xmlns:a16="http://schemas.microsoft.com/office/drawing/2014/main" id="{24506FB8-E1C1-4189-9BC9-D3C1F2F0D771}"/>
              </a:ext>
            </a:extLst>
          </p:cNvPr>
          <p:cNvSpPr txBox="1"/>
          <p:nvPr/>
        </p:nvSpPr>
        <p:spPr>
          <a:xfrm>
            <a:off x="4805105" y="4941778"/>
            <a:ext cx="3364653" cy="707886"/>
          </a:xfrm>
          <a:prstGeom prst="rect">
            <a:avLst/>
          </a:prstGeom>
          <a:noFill/>
        </p:spPr>
        <p:txBody>
          <a:bodyPr wrap="square" rtlCol="0">
            <a:spAutoFit/>
          </a:bodyPr>
          <a:lstStyle/>
          <a:p>
            <a:r>
              <a:rPr lang="en-US" b="0" dirty="0">
                <a:solidFill>
                  <a:schemeClr val="tx1"/>
                </a:solidFill>
              </a:rPr>
              <a:t>Bunchy, leaf touching flower</a:t>
            </a:r>
          </a:p>
        </p:txBody>
      </p:sp>
      <p:sp>
        <p:nvSpPr>
          <p:cNvPr id="12" name="TextBox 11">
            <a:extLst>
              <a:ext uri="{FF2B5EF4-FFF2-40B4-BE49-F238E27FC236}">
                <a16:creationId xmlns:a16="http://schemas.microsoft.com/office/drawing/2014/main" id="{E5ED8715-6C34-4AC4-AA81-81122F46797D}"/>
              </a:ext>
            </a:extLst>
          </p:cNvPr>
          <p:cNvSpPr txBox="1"/>
          <p:nvPr/>
        </p:nvSpPr>
        <p:spPr>
          <a:xfrm>
            <a:off x="1983352" y="5099387"/>
            <a:ext cx="2890938" cy="1631216"/>
          </a:xfrm>
          <a:prstGeom prst="rect">
            <a:avLst/>
          </a:prstGeom>
          <a:noFill/>
        </p:spPr>
        <p:txBody>
          <a:bodyPr wrap="square" rtlCol="0">
            <a:spAutoFit/>
          </a:bodyPr>
          <a:lstStyle/>
          <a:p>
            <a:r>
              <a:rPr lang="en-US" b="0" dirty="0">
                <a:solidFill>
                  <a:schemeClr val="tx1"/>
                </a:solidFill>
              </a:rPr>
              <a:t>Red.  Lose the leaf and cut the stalk so the stalk fits lower and follows the 2/3 rule</a:t>
            </a:r>
          </a:p>
        </p:txBody>
      </p:sp>
      <p:sp>
        <p:nvSpPr>
          <p:cNvPr id="5" name="Rectangle 4">
            <a:extLst>
              <a:ext uri="{FF2B5EF4-FFF2-40B4-BE49-F238E27FC236}">
                <a16:creationId xmlns:a16="http://schemas.microsoft.com/office/drawing/2014/main" id="{6F711D89-572A-4BA4-8A0D-3B37EAA42B12}"/>
              </a:ext>
            </a:extLst>
          </p:cNvPr>
          <p:cNvSpPr/>
          <p:nvPr/>
        </p:nvSpPr>
        <p:spPr>
          <a:xfrm>
            <a:off x="990600" y="2337077"/>
            <a:ext cx="4572000" cy="400110"/>
          </a:xfrm>
          <a:prstGeom prst="rect">
            <a:avLst/>
          </a:prstGeom>
        </p:spPr>
        <p:txBody>
          <a:bodyPr>
            <a:spAutoFit/>
          </a:bodyPr>
          <a:lstStyle/>
          <a:p>
            <a:pPr algn="ctr" eaLnBrk="1" hangingPunct="1"/>
            <a:r>
              <a:rPr lang="en-US" altLang="en-US" dirty="0"/>
              <a:t>Refiner’s Fire, AB</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Date Placeholder 3"/>
          <p:cNvSpPr>
            <a:spLocks noGrp="1"/>
          </p:cNvSpPr>
          <p:nvPr>
            <p:ph type="dt" sz="quarter" idx="10"/>
          </p:nvPr>
        </p:nvSpPr>
        <p:spPr>
          <a:noFill/>
        </p:spPr>
        <p:txBody>
          <a:bodyPr/>
          <a:lstStyle>
            <a:lvl1pPr>
              <a:defRPr sz="2000" b="1">
                <a:solidFill>
                  <a:schemeClr val="tx2"/>
                </a:solidFill>
                <a:latin typeface="Comic Sans MS" panose="030F0702030302020204" pitchFamily="66" charset="0"/>
                <a:cs typeface="Arial" panose="020B0604020202020204" pitchFamily="34" charset="0"/>
              </a:defRPr>
            </a:lvl1pPr>
            <a:lvl2pPr marL="742950" indent="-285750">
              <a:defRPr sz="2000" b="1">
                <a:solidFill>
                  <a:schemeClr val="tx2"/>
                </a:solidFill>
                <a:latin typeface="Comic Sans MS" panose="030F0702030302020204" pitchFamily="66" charset="0"/>
                <a:cs typeface="Arial" panose="020B0604020202020204" pitchFamily="34" charset="0"/>
              </a:defRPr>
            </a:lvl2pPr>
            <a:lvl3pPr marL="1143000" indent="-228600">
              <a:defRPr sz="2000" b="1">
                <a:solidFill>
                  <a:schemeClr val="tx2"/>
                </a:solidFill>
                <a:latin typeface="Comic Sans MS" panose="030F0702030302020204" pitchFamily="66" charset="0"/>
                <a:cs typeface="Arial" panose="020B0604020202020204" pitchFamily="34" charset="0"/>
              </a:defRPr>
            </a:lvl3pPr>
            <a:lvl4pPr marL="1600200" indent="-228600">
              <a:defRPr sz="2000" b="1">
                <a:solidFill>
                  <a:schemeClr val="tx2"/>
                </a:solidFill>
                <a:latin typeface="Comic Sans MS" panose="030F0702030302020204" pitchFamily="66" charset="0"/>
                <a:cs typeface="Arial" panose="020B0604020202020204" pitchFamily="34" charset="0"/>
              </a:defRPr>
            </a:lvl4pPr>
            <a:lvl5pPr marL="2057400" indent="-228600">
              <a:defRPr sz="2000" b="1">
                <a:solidFill>
                  <a:schemeClr val="tx2"/>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9pPr>
          </a:lstStyle>
          <a:p>
            <a:fld id="{44377B64-8471-43E8-9D5E-5F4BFD4DAD33}" type="datetime1">
              <a:rPr lang="en-US" altLang="en-US" sz="1200" b="0" smtClean="0">
                <a:solidFill>
                  <a:schemeClr val="accent2"/>
                </a:solidFill>
                <a:latin typeface="Garamond" panose="02020404030301010803" pitchFamily="18" charset="0"/>
              </a:rPr>
              <a:pPr/>
              <a:t>10/4/2019</a:t>
            </a:fld>
            <a:endParaRPr lang="en-US" altLang="en-US" sz="1200" b="0">
              <a:solidFill>
                <a:schemeClr val="accent2"/>
              </a:solidFill>
              <a:latin typeface="Garamond" panose="02020404030301010803" pitchFamily="18" charset="0"/>
            </a:endParaRPr>
          </a:p>
        </p:txBody>
      </p:sp>
      <p:sp>
        <p:nvSpPr>
          <p:cNvPr id="41987" name="Slide Number Placeholder 5"/>
          <p:cNvSpPr>
            <a:spLocks noGrp="1"/>
          </p:cNvSpPr>
          <p:nvPr>
            <p:ph type="sldNum" sz="quarter" idx="12"/>
          </p:nvPr>
        </p:nvSpPr>
        <p:spPr>
          <a:noFill/>
        </p:spPr>
        <p:txBody>
          <a:bodyPr/>
          <a:lstStyle>
            <a:lvl1pPr>
              <a:defRPr sz="2000" b="1">
                <a:solidFill>
                  <a:schemeClr val="tx2"/>
                </a:solidFill>
                <a:latin typeface="Comic Sans MS" panose="030F0702030302020204" pitchFamily="66" charset="0"/>
                <a:cs typeface="Arial" panose="020B0604020202020204" pitchFamily="34" charset="0"/>
              </a:defRPr>
            </a:lvl1pPr>
            <a:lvl2pPr marL="742950" indent="-285750">
              <a:defRPr sz="2000" b="1">
                <a:solidFill>
                  <a:schemeClr val="tx2"/>
                </a:solidFill>
                <a:latin typeface="Comic Sans MS" panose="030F0702030302020204" pitchFamily="66" charset="0"/>
                <a:cs typeface="Arial" panose="020B0604020202020204" pitchFamily="34" charset="0"/>
              </a:defRPr>
            </a:lvl2pPr>
            <a:lvl3pPr marL="1143000" indent="-228600">
              <a:defRPr sz="2000" b="1">
                <a:solidFill>
                  <a:schemeClr val="tx2"/>
                </a:solidFill>
                <a:latin typeface="Comic Sans MS" panose="030F0702030302020204" pitchFamily="66" charset="0"/>
                <a:cs typeface="Arial" panose="020B0604020202020204" pitchFamily="34" charset="0"/>
              </a:defRPr>
            </a:lvl3pPr>
            <a:lvl4pPr marL="1600200" indent="-228600">
              <a:defRPr sz="2000" b="1">
                <a:solidFill>
                  <a:schemeClr val="tx2"/>
                </a:solidFill>
                <a:latin typeface="Comic Sans MS" panose="030F0702030302020204" pitchFamily="66" charset="0"/>
                <a:cs typeface="Arial" panose="020B0604020202020204" pitchFamily="34" charset="0"/>
              </a:defRPr>
            </a:lvl4pPr>
            <a:lvl5pPr marL="2057400" indent="-228600">
              <a:defRPr sz="2000" b="1">
                <a:solidFill>
                  <a:schemeClr val="tx2"/>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9pPr>
          </a:lstStyle>
          <a:p>
            <a:fld id="{E3774F28-41B1-4D7C-A359-C69E9F70BC13}" type="slidenum">
              <a:rPr lang="en-US" altLang="en-US" sz="1200" b="0" smtClean="0">
                <a:solidFill>
                  <a:schemeClr val="accent2"/>
                </a:solidFill>
                <a:latin typeface="Garamond" panose="02020404030301010803" pitchFamily="18" charset="0"/>
              </a:rPr>
              <a:pPr/>
              <a:t>8</a:t>
            </a:fld>
            <a:endParaRPr lang="en-US" altLang="en-US" sz="1200" b="0">
              <a:solidFill>
                <a:schemeClr val="accent2"/>
              </a:solidFill>
              <a:latin typeface="Garamond" panose="02020404030301010803" pitchFamily="18" charset="0"/>
            </a:endParaRPr>
          </a:p>
        </p:txBody>
      </p:sp>
      <p:sp>
        <p:nvSpPr>
          <p:cNvPr id="41988" name="Rectangle 2"/>
          <p:cNvSpPr>
            <a:spLocks noGrp="1" noChangeArrowheads="1"/>
          </p:cNvSpPr>
          <p:nvPr>
            <p:ph type="title"/>
          </p:nvPr>
        </p:nvSpPr>
        <p:spPr>
          <a:xfrm>
            <a:off x="4495800" y="533400"/>
            <a:ext cx="4648200" cy="1322388"/>
          </a:xfrm>
        </p:spPr>
        <p:txBody>
          <a:bodyPr/>
          <a:lstStyle/>
          <a:p>
            <a:pPr eaLnBrk="1" hangingPunct="1"/>
            <a:r>
              <a:rPr lang="en-US" altLang="en-US" sz="3800"/>
              <a:t>What the Judges </a:t>
            </a:r>
            <a:r>
              <a:rPr lang="en-US" altLang="en-US" sz="3800" i="1"/>
              <a:t>Don’t</a:t>
            </a:r>
            <a:r>
              <a:rPr lang="en-US" altLang="en-US" sz="3800"/>
              <a:t> Want</a:t>
            </a:r>
          </a:p>
        </p:txBody>
      </p:sp>
      <p:sp>
        <p:nvSpPr>
          <p:cNvPr id="41989" name="Rectangle 3"/>
          <p:cNvSpPr>
            <a:spLocks noGrp="1" noChangeArrowheads="1"/>
          </p:cNvSpPr>
          <p:nvPr>
            <p:ph type="body" idx="1"/>
          </p:nvPr>
        </p:nvSpPr>
        <p:spPr>
          <a:xfrm>
            <a:off x="4724400" y="1905000"/>
            <a:ext cx="4267200" cy="4800600"/>
          </a:xfrm>
        </p:spPr>
        <p:txBody>
          <a:bodyPr/>
          <a:lstStyle/>
          <a:p>
            <a:pPr eaLnBrk="1" hangingPunct="1"/>
            <a:r>
              <a:rPr lang="en-US" altLang="en-US"/>
              <a:t>Bugs</a:t>
            </a:r>
          </a:p>
          <a:p>
            <a:pPr eaLnBrk="1" hangingPunct="1"/>
            <a:r>
              <a:rPr lang="en-US" altLang="en-US"/>
              <a:t>Tears and blemishes</a:t>
            </a:r>
          </a:p>
          <a:p>
            <a:pPr eaLnBrk="1" hangingPunct="1"/>
            <a:r>
              <a:rPr lang="en-US" altLang="en-US"/>
              <a:t>Missing flower parts</a:t>
            </a:r>
          </a:p>
          <a:p>
            <a:pPr eaLnBrk="1" hangingPunct="1"/>
            <a:r>
              <a:rPr lang="en-US" altLang="en-US"/>
              <a:t>Dead or closing blooms</a:t>
            </a:r>
          </a:p>
          <a:p>
            <a:pPr eaLnBrk="1" hangingPunct="1"/>
            <a:r>
              <a:rPr lang="en-US" altLang="en-US"/>
              <a:t>Fingerprints on the stalks</a:t>
            </a:r>
          </a:p>
          <a:p>
            <a:pPr eaLnBrk="1" hangingPunct="1"/>
            <a:r>
              <a:rPr lang="en-US" altLang="en-US"/>
              <a:t>Petals touching stalks</a:t>
            </a:r>
          </a:p>
          <a:p>
            <a:pPr eaLnBrk="1" hangingPunct="1"/>
            <a:r>
              <a:rPr lang="en-US" altLang="en-US"/>
              <a:t>Flowers touching each other</a:t>
            </a:r>
          </a:p>
          <a:p>
            <a:pPr eaLnBrk="1" hangingPunct="1"/>
            <a:r>
              <a:rPr lang="en-US" altLang="en-US"/>
              <a:t>Poor presentation</a:t>
            </a:r>
          </a:p>
        </p:txBody>
      </p:sp>
      <p:pic>
        <p:nvPicPr>
          <p:cNvPr id="41990" name="Picture 4" descr="Bedford Lilac With Bug0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3124200"/>
            <a:ext cx="3962400" cy="3733800"/>
          </a:xfrm>
          <a:prstGeom prst="rect">
            <a:avLst/>
          </a:prstGeom>
          <a:noFill/>
          <a:ln w="38100">
            <a:noFill/>
            <a:miter lim="800000"/>
            <a:headEnd/>
            <a:tailEnd/>
          </a:ln>
          <a:effectLst>
            <a:outerShdw blurRad="50800" dist="38100" dir="2700000" algn="tl">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993300"/>
                </a:solidFill>
                <a:miter lim="800000"/>
                <a:headEnd/>
                <a:tailEnd/>
              </a14:hiddenLine>
            </a:ext>
          </a:extLst>
        </p:spPr>
      </p:pic>
      <p:sp>
        <p:nvSpPr>
          <p:cNvPr id="41991" name="Text Box 5"/>
          <p:cNvSpPr txBox="1">
            <a:spLocks noChangeArrowheads="1"/>
          </p:cNvSpPr>
          <p:nvPr/>
        </p:nvSpPr>
        <p:spPr bwMode="auto">
          <a:xfrm>
            <a:off x="4800600" y="6461125"/>
            <a:ext cx="183038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40161" dir="20493903" algn="ctr" rotWithShape="0">
                    <a:srgbClr val="BC5E00">
                      <a:alpha val="50000"/>
                    </a:srgbClr>
                  </a:outerShdw>
                </a:effectLst>
              </a14:hiddenEffects>
            </a:ext>
          </a:extLst>
        </p:spPr>
        <p:txBody>
          <a:bodyPr wrap="none">
            <a:spAutoFit/>
          </a:bodyPr>
          <a:lstStyle>
            <a:lvl1pPr>
              <a:defRPr sz="2000" b="1">
                <a:solidFill>
                  <a:schemeClr val="tx2"/>
                </a:solidFill>
                <a:latin typeface="Comic Sans MS" panose="030F0702030302020204" pitchFamily="66" charset="0"/>
                <a:cs typeface="Arial" panose="020B0604020202020204" pitchFamily="34" charset="0"/>
              </a:defRPr>
            </a:lvl1pPr>
            <a:lvl2pPr marL="742950" indent="-285750">
              <a:defRPr sz="2000" b="1">
                <a:solidFill>
                  <a:schemeClr val="tx2"/>
                </a:solidFill>
                <a:latin typeface="Comic Sans MS" panose="030F0702030302020204" pitchFamily="66" charset="0"/>
                <a:cs typeface="Arial" panose="020B0604020202020204" pitchFamily="34" charset="0"/>
              </a:defRPr>
            </a:lvl2pPr>
            <a:lvl3pPr marL="1143000" indent="-228600">
              <a:defRPr sz="2000" b="1">
                <a:solidFill>
                  <a:schemeClr val="tx2"/>
                </a:solidFill>
                <a:latin typeface="Comic Sans MS" panose="030F0702030302020204" pitchFamily="66" charset="0"/>
                <a:cs typeface="Arial" panose="020B0604020202020204" pitchFamily="34" charset="0"/>
              </a:defRPr>
            </a:lvl3pPr>
            <a:lvl4pPr marL="1600200" indent="-228600">
              <a:defRPr sz="2000" b="1">
                <a:solidFill>
                  <a:schemeClr val="tx2"/>
                </a:solidFill>
                <a:latin typeface="Comic Sans MS" panose="030F0702030302020204" pitchFamily="66" charset="0"/>
                <a:cs typeface="Arial" panose="020B0604020202020204" pitchFamily="34" charset="0"/>
              </a:defRPr>
            </a:lvl4pPr>
            <a:lvl5pPr marL="2057400" indent="-228600">
              <a:defRPr sz="2000" b="1">
                <a:solidFill>
                  <a:schemeClr val="tx2"/>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9pPr>
          </a:lstStyle>
          <a:p>
            <a:pPr algn="ctr" eaLnBrk="1" hangingPunct="1"/>
            <a:r>
              <a:rPr lang="en-US" altLang="en-US"/>
              <a:t>Bedford Lilac</a:t>
            </a:r>
          </a:p>
        </p:txBody>
      </p:sp>
      <p:pic>
        <p:nvPicPr>
          <p:cNvPr id="41992" name="Picture 8" descr="Aphid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28600"/>
            <a:ext cx="4419600" cy="3316288"/>
          </a:xfrm>
          <a:prstGeom prst="rect">
            <a:avLst/>
          </a:prstGeom>
          <a:noFill/>
          <a:ln w="38100">
            <a:noFill/>
            <a:miter lim="800000"/>
            <a:headEnd/>
            <a:tailEnd/>
          </a:ln>
          <a:effectLst>
            <a:outerShdw blurRad="50800" dist="38100" dir="2700000" algn="tl">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993300"/>
                </a:solidFill>
                <a:miter lim="800000"/>
                <a:headEnd/>
                <a:tailEnd/>
              </a14:hiddenLine>
            </a:ext>
          </a:extLst>
        </p:spPr>
      </p:pic>
    </p:spTree>
  </p:cSld>
  <p:clrMapOvr>
    <a:masterClrMapping/>
  </p:clrMapOvr>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7D31F8E-8E99-42DD-A8EC-C0EE1099DB7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8242" r="23945"/>
          <a:stretch/>
        </p:blipFill>
        <p:spPr>
          <a:xfrm>
            <a:off x="11186" y="-15766"/>
            <a:ext cx="2635610" cy="6858000"/>
          </a:xfrm>
          <a:prstGeom prst="rect">
            <a:avLst/>
          </a:prstGeom>
          <a:effectLst>
            <a:outerShdw blurRad="50800" dist="38100" dir="2700000" algn="tl">
              <a:prstClr val="black">
                <a:alpha val="40000"/>
              </a:prstClr>
            </a:outerShdw>
          </a:effectLst>
          <a:scene3d>
            <a:camera prst="orthographicFront"/>
            <a:lightRig rig="threePt" dir="tr"/>
          </a:scene3d>
          <a:sp3d>
            <a:bevelT/>
          </a:sp3d>
        </p:spPr>
      </p:pic>
      <p:sp>
        <p:nvSpPr>
          <p:cNvPr id="181250" name="Date Placeholder 3"/>
          <p:cNvSpPr>
            <a:spLocks noGrp="1"/>
          </p:cNvSpPr>
          <p:nvPr>
            <p:ph type="dt" sz="quarter" idx="10"/>
          </p:nvPr>
        </p:nvSpPr>
        <p:spPr>
          <a:noFill/>
        </p:spPr>
        <p:txBody>
          <a:bodyPr/>
          <a:lstStyle>
            <a:lvl1pPr>
              <a:defRPr sz="2000" b="1">
                <a:solidFill>
                  <a:schemeClr val="tx2"/>
                </a:solidFill>
                <a:latin typeface="Comic Sans MS" panose="030F0702030302020204" pitchFamily="66" charset="0"/>
                <a:cs typeface="Arial" panose="020B0604020202020204" pitchFamily="34" charset="0"/>
              </a:defRPr>
            </a:lvl1pPr>
            <a:lvl2pPr marL="742950" indent="-285750">
              <a:defRPr sz="2000" b="1">
                <a:solidFill>
                  <a:schemeClr val="tx2"/>
                </a:solidFill>
                <a:latin typeface="Comic Sans MS" panose="030F0702030302020204" pitchFamily="66" charset="0"/>
                <a:cs typeface="Arial" panose="020B0604020202020204" pitchFamily="34" charset="0"/>
              </a:defRPr>
            </a:lvl2pPr>
            <a:lvl3pPr marL="1143000" indent="-228600">
              <a:defRPr sz="2000" b="1">
                <a:solidFill>
                  <a:schemeClr val="tx2"/>
                </a:solidFill>
                <a:latin typeface="Comic Sans MS" panose="030F0702030302020204" pitchFamily="66" charset="0"/>
                <a:cs typeface="Arial" panose="020B0604020202020204" pitchFamily="34" charset="0"/>
              </a:defRPr>
            </a:lvl3pPr>
            <a:lvl4pPr marL="1600200" indent="-228600">
              <a:defRPr sz="2000" b="1">
                <a:solidFill>
                  <a:schemeClr val="tx2"/>
                </a:solidFill>
                <a:latin typeface="Comic Sans MS" panose="030F0702030302020204" pitchFamily="66" charset="0"/>
                <a:cs typeface="Arial" panose="020B0604020202020204" pitchFamily="34" charset="0"/>
              </a:defRPr>
            </a:lvl4pPr>
            <a:lvl5pPr marL="2057400" indent="-228600">
              <a:defRPr sz="2000" b="1">
                <a:solidFill>
                  <a:schemeClr val="tx2"/>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9pPr>
          </a:lstStyle>
          <a:p>
            <a:fld id="{8AE53EBD-D686-4702-9FCE-334515E1B037}" type="datetime1">
              <a:rPr lang="en-US" altLang="en-US" sz="1200" b="0" smtClean="0">
                <a:solidFill>
                  <a:schemeClr val="accent2"/>
                </a:solidFill>
                <a:latin typeface="Garamond" panose="02020404030301010803" pitchFamily="18" charset="0"/>
              </a:rPr>
              <a:pPr/>
              <a:t>10/4/2019</a:t>
            </a:fld>
            <a:endParaRPr lang="en-US" altLang="en-US" sz="1200" b="0">
              <a:solidFill>
                <a:schemeClr val="accent2"/>
              </a:solidFill>
              <a:latin typeface="Garamond" panose="02020404030301010803" pitchFamily="18" charset="0"/>
            </a:endParaRPr>
          </a:p>
        </p:txBody>
      </p:sp>
      <p:sp>
        <p:nvSpPr>
          <p:cNvPr id="181251" name="Slide Number Placeholder 5"/>
          <p:cNvSpPr>
            <a:spLocks noGrp="1"/>
          </p:cNvSpPr>
          <p:nvPr>
            <p:ph type="sldNum" sz="quarter" idx="12"/>
          </p:nvPr>
        </p:nvSpPr>
        <p:spPr>
          <a:noFill/>
        </p:spPr>
        <p:txBody>
          <a:bodyPr/>
          <a:lstStyle>
            <a:lvl1pPr>
              <a:defRPr sz="2000" b="1">
                <a:solidFill>
                  <a:schemeClr val="tx2"/>
                </a:solidFill>
                <a:latin typeface="Comic Sans MS" panose="030F0702030302020204" pitchFamily="66" charset="0"/>
                <a:cs typeface="Arial" panose="020B0604020202020204" pitchFamily="34" charset="0"/>
              </a:defRPr>
            </a:lvl1pPr>
            <a:lvl2pPr marL="742950" indent="-285750">
              <a:defRPr sz="2000" b="1">
                <a:solidFill>
                  <a:schemeClr val="tx2"/>
                </a:solidFill>
                <a:latin typeface="Comic Sans MS" panose="030F0702030302020204" pitchFamily="66" charset="0"/>
                <a:cs typeface="Arial" panose="020B0604020202020204" pitchFamily="34" charset="0"/>
              </a:defRPr>
            </a:lvl2pPr>
            <a:lvl3pPr marL="1143000" indent="-228600">
              <a:defRPr sz="2000" b="1">
                <a:solidFill>
                  <a:schemeClr val="tx2"/>
                </a:solidFill>
                <a:latin typeface="Comic Sans MS" panose="030F0702030302020204" pitchFamily="66" charset="0"/>
                <a:cs typeface="Arial" panose="020B0604020202020204" pitchFamily="34" charset="0"/>
              </a:defRPr>
            </a:lvl3pPr>
            <a:lvl4pPr marL="1600200" indent="-228600">
              <a:defRPr sz="2000" b="1">
                <a:solidFill>
                  <a:schemeClr val="tx2"/>
                </a:solidFill>
                <a:latin typeface="Comic Sans MS" panose="030F0702030302020204" pitchFamily="66" charset="0"/>
                <a:cs typeface="Arial" panose="020B0604020202020204" pitchFamily="34" charset="0"/>
              </a:defRPr>
            </a:lvl4pPr>
            <a:lvl5pPr marL="2057400" indent="-228600">
              <a:defRPr sz="2000" b="1">
                <a:solidFill>
                  <a:schemeClr val="tx2"/>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9pPr>
          </a:lstStyle>
          <a:p>
            <a:fld id="{E1A5DC5E-AD6D-419E-B7E3-20748DC567A6}" type="slidenum">
              <a:rPr lang="en-US" altLang="en-US" sz="1200" b="0" smtClean="0">
                <a:solidFill>
                  <a:schemeClr val="accent2"/>
                </a:solidFill>
                <a:latin typeface="Garamond" panose="02020404030301010803" pitchFamily="18" charset="0"/>
              </a:rPr>
              <a:pPr/>
              <a:t>80</a:t>
            </a:fld>
            <a:endParaRPr lang="en-US" altLang="en-US" sz="1200" b="0">
              <a:solidFill>
                <a:schemeClr val="accent2"/>
              </a:solidFill>
              <a:latin typeface="Garamond" panose="02020404030301010803" pitchFamily="18" charset="0"/>
            </a:endParaRPr>
          </a:p>
        </p:txBody>
      </p:sp>
      <p:sp>
        <p:nvSpPr>
          <p:cNvPr id="181252" name="Rectangle 2"/>
          <p:cNvSpPr>
            <a:spLocks noGrp="1" noChangeArrowheads="1"/>
          </p:cNvSpPr>
          <p:nvPr>
            <p:ph type="title"/>
          </p:nvPr>
        </p:nvSpPr>
        <p:spPr>
          <a:xfrm>
            <a:off x="2362200" y="-15766"/>
            <a:ext cx="3765744" cy="1322387"/>
          </a:xfrm>
        </p:spPr>
        <p:txBody>
          <a:bodyPr/>
          <a:lstStyle/>
          <a:p>
            <a:pPr eaLnBrk="1" hangingPunct="1"/>
            <a:r>
              <a:rPr lang="en-US" altLang="en-US" dirty="0"/>
              <a:t>Now You Judge</a:t>
            </a:r>
          </a:p>
        </p:txBody>
      </p:sp>
      <p:sp>
        <p:nvSpPr>
          <p:cNvPr id="181254" name="Text Box 5"/>
          <p:cNvSpPr txBox="1">
            <a:spLocks noChangeArrowheads="1"/>
          </p:cNvSpPr>
          <p:nvPr/>
        </p:nvSpPr>
        <p:spPr bwMode="auto">
          <a:xfrm>
            <a:off x="-26948" y="6073450"/>
            <a:ext cx="2097048"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107763" dir="18900000" algn="ctr" rotWithShape="0">
                    <a:srgbClr val="BC5E00">
                      <a:alpha val="50000"/>
                    </a:srgbClr>
                  </a:outerShdw>
                </a:effectLst>
              </a14:hiddenEffects>
            </a:ext>
          </a:extLst>
        </p:spPr>
        <p:txBody>
          <a:bodyPr wrap="none">
            <a:spAutoFit/>
          </a:bodyPr>
          <a:lstStyle>
            <a:lvl1pPr>
              <a:defRPr sz="2000" b="1">
                <a:solidFill>
                  <a:schemeClr val="tx2"/>
                </a:solidFill>
                <a:latin typeface="Comic Sans MS" panose="030F0702030302020204" pitchFamily="66" charset="0"/>
                <a:cs typeface="Arial" panose="020B0604020202020204" pitchFamily="34" charset="0"/>
              </a:defRPr>
            </a:lvl1pPr>
            <a:lvl2pPr marL="742950" indent="-285750">
              <a:defRPr sz="2000" b="1">
                <a:solidFill>
                  <a:schemeClr val="tx2"/>
                </a:solidFill>
                <a:latin typeface="Comic Sans MS" panose="030F0702030302020204" pitchFamily="66" charset="0"/>
                <a:cs typeface="Arial" panose="020B0604020202020204" pitchFamily="34" charset="0"/>
              </a:defRPr>
            </a:lvl2pPr>
            <a:lvl3pPr marL="1143000" indent="-228600">
              <a:defRPr sz="2000" b="1">
                <a:solidFill>
                  <a:schemeClr val="tx2"/>
                </a:solidFill>
                <a:latin typeface="Comic Sans MS" panose="030F0702030302020204" pitchFamily="66" charset="0"/>
                <a:cs typeface="Arial" panose="020B0604020202020204" pitchFamily="34" charset="0"/>
              </a:defRPr>
            </a:lvl3pPr>
            <a:lvl4pPr marL="1600200" indent="-228600">
              <a:defRPr sz="2000" b="1">
                <a:solidFill>
                  <a:schemeClr val="tx2"/>
                </a:solidFill>
                <a:latin typeface="Comic Sans MS" panose="030F0702030302020204" pitchFamily="66" charset="0"/>
                <a:cs typeface="Arial" panose="020B0604020202020204" pitchFamily="34" charset="0"/>
              </a:defRPr>
            </a:lvl4pPr>
            <a:lvl5pPr marL="2057400" indent="-228600">
              <a:defRPr sz="2000" b="1">
                <a:solidFill>
                  <a:schemeClr val="tx2"/>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9pPr>
          </a:lstStyle>
          <a:p>
            <a:pPr algn="ctr" eaLnBrk="1" hangingPunct="1"/>
            <a:r>
              <a:rPr lang="en-US" altLang="en-US" dirty="0"/>
              <a:t>Soaring Falcon,</a:t>
            </a:r>
          </a:p>
          <a:p>
            <a:pPr algn="ctr" eaLnBrk="1" hangingPunct="1"/>
            <a:r>
              <a:rPr lang="en-US" altLang="en-US" dirty="0"/>
              <a:t> AB</a:t>
            </a:r>
          </a:p>
        </p:txBody>
      </p:sp>
      <p:sp>
        <p:nvSpPr>
          <p:cNvPr id="9" name="TextBox 8">
            <a:extLst>
              <a:ext uri="{FF2B5EF4-FFF2-40B4-BE49-F238E27FC236}">
                <a16:creationId xmlns:a16="http://schemas.microsoft.com/office/drawing/2014/main" id="{F6FF9279-7480-4B53-A2DC-1F35BB38549A}"/>
              </a:ext>
            </a:extLst>
          </p:cNvPr>
          <p:cNvSpPr txBox="1"/>
          <p:nvPr/>
        </p:nvSpPr>
        <p:spPr>
          <a:xfrm>
            <a:off x="2643143" y="3413234"/>
            <a:ext cx="2890938" cy="1015663"/>
          </a:xfrm>
          <a:prstGeom prst="rect">
            <a:avLst/>
          </a:prstGeom>
          <a:noFill/>
        </p:spPr>
        <p:txBody>
          <a:bodyPr wrap="square" rtlCol="0">
            <a:spAutoFit/>
          </a:bodyPr>
          <a:lstStyle/>
          <a:p>
            <a:r>
              <a:rPr lang="en-US" b="0" dirty="0">
                <a:solidFill>
                  <a:schemeClr val="tx1"/>
                </a:solidFill>
              </a:rPr>
              <a:t>Torn fall.  </a:t>
            </a:r>
          </a:p>
          <a:p>
            <a:r>
              <a:rPr lang="en-US" b="0" dirty="0">
                <a:solidFill>
                  <a:schemeClr val="tx1"/>
                </a:solidFill>
              </a:rPr>
              <a:t>Leaf in vase</a:t>
            </a:r>
          </a:p>
          <a:p>
            <a:endParaRPr lang="en-US" b="0" dirty="0">
              <a:solidFill>
                <a:schemeClr val="tx1"/>
              </a:solidFill>
            </a:endParaRPr>
          </a:p>
        </p:txBody>
      </p:sp>
      <p:sp>
        <p:nvSpPr>
          <p:cNvPr id="181256" name="Text Box 9"/>
          <p:cNvSpPr txBox="1">
            <a:spLocks noChangeArrowheads="1"/>
          </p:cNvSpPr>
          <p:nvPr/>
        </p:nvSpPr>
        <p:spPr bwMode="auto">
          <a:xfrm>
            <a:off x="4599414" y="6319017"/>
            <a:ext cx="1244251"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107763" dir="18900000" algn="ctr" rotWithShape="0">
                    <a:srgbClr val="BC5E00">
                      <a:alpha val="50000"/>
                    </a:srgbClr>
                  </a:outerShdw>
                </a:effectLst>
              </a14:hiddenEffects>
            </a:ext>
          </a:extLst>
        </p:spPr>
        <p:txBody>
          <a:bodyPr wrap="none">
            <a:spAutoFit/>
          </a:bodyPr>
          <a:lstStyle>
            <a:lvl1pPr>
              <a:defRPr sz="2000" b="1">
                <a:solidFill>
                  <a:schemeClr val="tx2"/>
                </a:solidFill>
                <a:latin typeface="Comic Sans MS" panose="030F0702030302020204" pitchFamily="66" charset="0"/>
                <a:cs typeface="Arial" panose="020B0604020202020204" pitchFamily="34" charset="0"/>
              </a:defRPr>
            </a:lvl1pPr>
            <a:lvl2pPr marL="742950" indent="-285750">
              <a:defRPr sz="2000" b="1">
                <a:solidFill>
                  <a:schemeClr val="tx2"/>
                </a:solidFill>
                <a:latin typeface="Comic Sans MS" panose="030F0702030302020204" pitchFamily="66" charset="0"/>
                <a:cs typeface="Arial" panose="020B0604020202020204" pitchFamily="34" charset="0"/>
              </a:defRPr>
            </a:lvl2pPr>
            <a:lvl3pPr marL="1143000" indent="-228600">
              <a:defRPr sz="2000" b="1">
                <a:solidFill>
                  <a:schemeClr val="tx2"/>
                </a:solidFill>
                <a:latin typeface="Comic Sans MS" panose="030F0702030302020204" pitchFamily="66" charset="0"/>
                <a:cs typeface="Arial" panose="020B0604020202020204" pitchFamily="34" charset="0"/>
              </a:defRPr>
            </a:lvl3pPr>
            <a:lvl4pPr marL="1600200" indent="-228600">
              <a:defRPr sz="2000" b="1">
                <a:solidFill>
                  <a:schemeClr val="tx2"/>
                </a:solidFill>
                <a:latin typeface="Comic Sans MS" panose="030F0702030302020204" pitchFamily="66" charset="0"/>
                <a:cs typeface="Arial" panose="020B0604020202020204" pitchFamily="34" charset="0"/>
              </a:defRPr>
            </a:lvl4pPr>
            <a:lvl5pPr marL="2057400" indent="-228600">
              <a:defRPr sz="2000" b="1">
                <a:solidFill>
                  <a:schemeClr val="tx2"/>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9pPr>
          </a:lstStyle>
          <a:p>
            <a:pPr algn="ctr" eaLnBrk="1" hangingPunct="1"/>
            <a:r>
              <a:rPr lang="en-US" altLang="en-US" dirty="0"/>
              <a:t>Six Pack</a:t>
            </a:r>
          </a:p>
        </p:txBody>
      </p:sp>
      <p:pic>
        <p:nvPicPr>
          <p:cNvPr id="6" name="Picture 5">
            <a:extLst>
              <a:ext uri="{FF2B5EF4-FFF2-40B4-BE49-F238E27FC236}">
                <a16:creationId xmlns:a16="http://schemas.microsoft.com/office/drawing/2014/main" id="{4676004F-7F0D-4752-BC4F-A03A6749A27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2005" r="13893"/>
          <a:stretch/>
        </p:blipFill>
        <p:spPr>
          <a:xfrm>
            <a:off x="5815023" y="-63964"/>
            <a:ext cx="3384190" cy="6858000"/>
          </a:xfrm>
          <a:prstGeom prst="rect">
            <a:avLst/>
          </a:prstGeom>
          <a:effectLst>
            <a:outerShdw blurRad="50800" dist="38100" dir="2700000" algn="tl">
              <a:prstClr val="black">
                <a:alpha val="40000"/>
              </a:prstClr>
            </a:outerShdw>
          </a:effectLst>
          <a:scene3d>
            <a:camera prst="orthographicFront"/>
            <a:lightRig rig="threePt" dir="tr"/>
          </a:scene3d>
          <a:sp3d>
            <a:bevelT/>
          </a:sp3d>
        </p:spPr>
      </p:pic>
      <p:sp>
        <p:nvSpPr>
          <p:cNvPr id="14" name="TextBox 13">
            <a:extLst>
              <a:ext uri="{FF2B5EF4-FFF2-40B4-BE49-F238E27FC236}">
                <a16:creationId xmlns:a16="http://schemas.microsoft.com/office/drawing/2014/main" id="{74924659-7D92-4DD7-9555-6C8D1F3F1D21}"/>
              </a:ext>
            </a:extLst>
          </p:cNvPr>
          <p:cNvSpPr txBox="1"/>
          <p:nvPr/>
        </p:nvSpPr>
        <p:spPr>
          <a:xfrm>
            <a:off x="4589896" y="5023432"/>
            <a:ext cx="2450253" cy="1015663"/>
          </a:xfrm>
          <a:prstGeom prst="rect">
            <a:avLst/>
          </a:prstGeom>
          <a:noFill/>
        </p:spPr>
        <p:txBody>
          <a:bodyPr wrap="square" rtlCol="0">
            <a:spAutoFit/>
          </a:bodyPr>
          <a:lstStyle/>
          <a:p>
            <a:r>
              <a:rPr lang="en-US" b="0" dirty="0">
                <a:solidFill>
                  <a:schemeClr val="tx1"/>
                </a:solidFill>
              </a:rPr>
              <a:t>It’s a flattie, but not all flowers are flat</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Date Placeholder 3"/>
          <p:cNvSpPr>
            <a:spLocks noGrp="1"/>
          </p:cNvSpPr>
          <p:nvPr>
            <p:ph type="dt" sz="quarter" idx="10"/>
          </p:nvPr>
        </p:nvSpPr>
        <p:spPr>
          <a:noFill/>
        </p:spPr>
        <p:txBody>
          <a:bodyPr/>
          <a:lstStyle>
            <a:lvl1pPr>
              <a:defRPr sz="2000" b="1">
                <a:solidFill>
                  <a:schemeClr val="tx2"/>
                </a:solidFill>
                <a:latin typeface="Comic Sans MS" panose="030F0702030302020204" pitchFamily="66" charset="0"/>
                <a:cs typeface="Arial" panose="020B0604020202020204" pitchFamily="34" charset="0"/>
              </a:defRPr>
            </a:lvl1pPr>
            <a:lvl2pPr marL="742950" indent="-285750">
              <a:defRPr sz="2000" b="1">
                <a:solidFill>
                  <a:schemeClr val="tx2"/>
                </a:solidFill>
                <a:latin typeface="Comic Sans MS" panose="030F0702030302020204" pitchFamily="66" charset="0"/>
                <a:cs typeface="Arial" panose="020B0604020202020204" pitchFamily="34" charset="0"/>
              </a:defRPr>
            </a:lvl2pPr>
            <a:lvl3pPr marL="1143000" indent="-228600">
              <a:defRPr sz="2000" b="1">
                <a:solidFill>
                  <a:schemeClr val="tx2"/>
                </a:solidFill>
                <a:latin typeface="Comic Sans MS" panose="030F0702030302020204" pitchFamily="66" charset="0"/>
                <a:cs typeface="Arial" panose="020B0604020202020204" pitchFamily="34" charset="0"/>
              </a:defRPr>
            </a:lvl3pPr>
            <a:lvl4pPr marL="1600200" indent="-228600">
              <a:defRPr sz="2000" b="1">
                <a:solidFill>
                  <a:schemeClr val="tx2"/>
                </a:solidFill>
                <a:latin typeface="Comic Sans MS" panose="030F0702030302020204" pitchFamily="66" charset="0"/>
                <a:cs typeface="Arial" panose="020B0604020202020204" pitchFamily="34" charset="0"/>
              </a:defRPr>
            </a:lvl4pPr>
            <a:lvl5pPr marL="2057400" indent="-228600">
              <a:defRPr sz="2000" b="1">
                <a:solidFill>
                  <a:schemeClr val="tx2"/>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9pPr>
          </a:lstStyle>
          <a:p>
            <a:fld id="{837702F1-01EA-4BA5-9929-CA527B0BF3CB}" type="datetime1">
              <a:rPr lang="en-US" altLang="en-US" sz="1200" b="0" smtClean="0">
                <a:solidFill>
                  <a:schemeClr val="accent2"/>
                </a:solidFill>
                <a:latin typeface="Garamond" panose="02020404030301010803" pitchFamily="18" charset="0"/>
              </a:rPr>
              <a:pPr/>
              <a:t>10/4/2019</a:t>
            </a:fld>
            <a:endParaRPr lang="en-US" altLang="en-US" sz="1200" b="0">
              <a:solidFill>
                <a:schemeClr val="accent2"/>
              </a:solidFill>
              <a:latin typeface="Garamond" panose="02020404030301010803" pitchFamily="18" charset="0"/>
            </a:endParaRPr>
          </a:p>
        </p:txBody>
      </p:sp>
      <p:sp>
        <p:nvSpPr>
          <p:cNvPr id="183299" name="Slide Number Placeholder 5"/>
          <p:cNvSpPr>
            <a:spLocks noGrp="1"/>
          </p:cNvSpPr>
          <p:nvPr>
            <p:ph type="sldNum" sz="quarter" idx="12"/>
          </p:nvPr>
        </p:nvSpPr>
        <p:spPr>
          <a:noFill/>
        </p:spPr>
        <p:txBody>
          <a:bodyPr/>
          <a:lstStyle>
            <a:lvl1pPr>
              <a:defRPr sz="2000" b="1">
                <a:solidFill>
                  <a:schemeClr val="tx2"/>
                </a:solidFill>
                <a:latin typeface="Comic Sans MS" panose="030F0702030302020204" pitchFamily="66" charset="0"/>
                <a:cs typeface="Arial" panose="020B0604020202020204" pitchFamily="34" charset="0"/>
              </a:defRPr>
            </a:lvl1pPr>
            <a:lvl2pPr marL="742950" indent="-285750">
              <a:defRPr sz="2000" b="1">
                <a:solidFill>
                  <a:schemeClr val="tx2"/>
                </a:solidFill>
                <a:latin typeface="Comic Sans MS" panose="030F0702030302020204" pitchFamily="66" charset="0"/>
                <a:cs typeface="Arial" panose="020B0604020202020204" pitchFamily="34" charset="0"/>
              </a:defRPr>
            </a:lvl2pPr>
            <a:lvl3pPr marL="1143000" indent="-228600">
              <a:defRPr sz="2000" b="1">
                <a:solidFill>
                  <a:schemeClr val="tx2"/>
                </a:solidFill>
                <a:latin typeface="Comic Sans MS" panose="030F0702030302020204" pitchFamily="66" charset="0"/>
                <a:cs typeface="Arial" panose="020B0604020202020204" pitchFamily="34" charset="0"/>
              </a:defRPr>
            </a:lvl3pPr>
            <a:lvl4pPr marL="1600200" indent="-228600">
              <a:defRPr sz="2000" b="1">
                <a:solidFill>
                  <a:schemeClr val="tx2"/>
                </a:solidFill>
                <a:latin typeface="Comic Sans MS" panose="030F0702030302020204" pitchFamily="66" charset="0"/>
                <a:cs typeface="Arial" panose="020B0604020202020204" pitchFamily="34" charset="0"/>
              </a:defRPr>
            </a:lvl4pPr>
            <a:lvl5pPr marL="2057400" indent="-228600">
              <a:defRPr sz="2000" b="1">
                <a:solidFill>
                  <a:schemeClr val="tx2"/>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9pPr>
          </a:lstStyle>
          <a:p>
            <a:fld id="{44AA668D-C8A4-483A-8C26-428B2274AB6E}" type="slidenum">
              <a:rPr lang="en-US" altLang="en-US" sz="1200" b="0" smtClean="0">
                <a:solidFill>
                  <a:schemeClr val="accent2"/>
                </a:solidFill>
                <a:latin typeface="Garamond" panose="02020404030301010803" pitchFamily="18" charset="0"/>
              </a:rPr>
              <a:pPr/>
              <a:t>81</a:t>
            </a:fld>
            <a:endParaRPr lang="en-US" altLang="en-US" sz="1200" b="0">
              <a:solidFill>
                <a:schemeClr val="accent2"/>
              </a:solidFill>
              <a:latin typeface="Garamond" panose="02020404030301010803" pitchFamily="18" charset="0"/>
            </a:endParaRPr>
          </a:p>
        </p:txBody>
      </p:sp>
      <p:sp>
        <p:nvSpPr>
          <p:cNvPr id="183300" name="Rectangle 2"/>
          <p:cNvSpPr>
            <a:spLocks noGrp="1" noChangeArrowheads="1"/>
          </p:cNvSpPr>
          <p:nvPr>
            <p:ph type="title"/>
          </p:nvPr>
        </p:nvSpPr>
        <p:spPr>
          <a:xfrm>
            <a:off x="3276600" y="0"/>
            <a:ext cx="5410200" cy="1600200"/>
          </a:xfrm>
        </p:spPr>
        <p:txBody>
          <a:bodyPr/>
          <a:lstStyle/>
          <a:p>
            <a:pPr eaLnBrk="1" hangingPunct="1"/>
            <a:r>
              <a:rPr lang="en-US" altLang="en-US" sz="3800"/>
              <a:t>Choose Red, White, Blue and Honorable Mention</a:t>
            </a:r>
          </a:p>
        </p:txBody>
      </p:sp>
      <p:pic>
        <p:nvPicPr>
          <p:cNvPr id="183301" name="Picture 4" descr="MVIS 2005 Show_Multip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99063" y="1828800"/>
            <a:ext cx="3944937" cy="4648200"/>
          </a:xfrm>
          <a:prstGeom prst="rect">
            <a:avLst/>
          </a:prstGeom>
          <a:noFill/>
          <a:ln w="38100">
            <a:noFill/>
            <a:miter lim="800000"/>
            <a:headEnd/>
            <a:tailEnd/>
          </a:ln>
          <a:effectLst>
            <a:outerShdw blurRad="50800" dist="38100" dir="2700000" algn="tl">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993300"/>
                </a:solidFill>
                <a:miter lim="800000"/>
                <a:headEnd/>
                <a:tailEnd/>
              </a14:hiddenLine>
            </a:ext>
          </a:extLst>
        </p:spPr>
      </p:pic>
      <p:sp>
        <p:nvSpPr>
          <p:cNvPr id="183302" name="Text Box 5"/>
          <p:cNvSpPr txBox="1">
            <a:spLocks noChangeArrowheads="1"/>
          </p:cNvSpPr>
          <p:nvPr/>
        </p:nvSpPr>
        <p:spPr bwMode="auto">
          <a:xfrm>
            <a:off x="4419600" y="2209800"/>
            <a:ext cx="798513"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107763" dir="18900000" algn="ctr" rotWithShape="0">
                    <a:srgbClr val="BC5E00">
                      <a:alpha val="50000"/>
                    </a:srgbClr>
                  </a:outerShdw>
                </a:effectLst>
              </a14:hiddenEffects>
            </a:ext>
          </a:extLst>
        </p:spPr>
        <p:txBody>
          <a:bodyPr wrap="none">
            <a:spAutoFit/>
          </a:bodyPr>
          <a:lstStyle>
            <a:lvl1pPr>
              <a:defRPr sz="2000" b="1">
                <a:solidFill>
                  <a:schemeClr val="tx2"/>
                </a:solidFill>
                <a:latin typeface="Comic Sans MS" panose="030F0702030302020204" pitchFamily="66" charset="0"/>
                <a:cs typeface="Arial" panose="020B0604020202020204" pitchFamily="34" charset="0"/>
              </a:defRPr>
            </a:lvl1pPr>
            <a:lvl2pPr marL="742950" indent="-285750">
              <a:defRPr sz="2000" b="1">
                <a:solidFill>
                  <a:schemeClr val="tx2"/>
                </a:solidFill>
                <a:latin typeface="Comic Sans MS" panose="030F0702030302020204" pitchFamily="66" charset="0"/>
                <a:cs typeface="Arial" panose="020B0604020202020204" pitchFamily="34" charset="0"/>
              </a:defRPr>
            </a:lvl2pPr>
            <a:lvl3pPr marL="1143000" indent="-228600">
              <a:defRPr sz="2000" b="1">
                <a:solidFill>
                  <a:schemeClr val="tx2"/>
                </a:solidFill>
                <a:latin typeface="Comic Sans MS" panose="030F0702030302020204" pitchFamily="66" charset="0"/>
                <a:cs typeface="Arial" panose="020B0604020202020204" pitchFamily="34" charset="0"/>
              </a:defRPr>
            </a:lvl3pPr>
            <a:lvl4pPr marL="1600200" indent="-228600">
              <a:defRPr sz="2000" b="1">
                <a:solidFill>
                  <a:schemeClr val="tx2"/>
                </a:solidFill>
                <a:latin typeface="Comic Sans MS" panose="030F0702030302020204" pitchFamily="66" charset="0"/>
                <a:cs typeface="Arial" panose="020B0604020202020204" pitchFamily="34" charset="0"/>
              </a:defRPr>
            </a:lvl4pPr>
            <a:lvl5pPr marL="2057400" indent="-228600">
              <a:defRPr sz="2000" b="1">
                <a:solidFill>
                  <a:schemeClr val="tx2"/>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9pPr>
          </a:lstStyle>
          <a:p>
            <a:pPr algn="ctr" eaLnBrk="1" hangingPunct="1"/>
            <a:r>
              <a:rPr lang="en-US" altLang="en-US"/>
              <a:t>4 </a:t>
            </a:r>
          </a:p>
          <a:p>
            <a:pPr algn="ctr" eaLnBrk="1" hangingPunct="1"/>
            <a:r>
              <a:rPr lang="en-US" altLang="en-US"/>
              <a:t>Idols</a:t>
            </a:r>
          </a:p>
        </p:txBody>
      </p:sp>
      <p:pic>
        <p:nvPicPr>
          <p:cNvPr id="183303" name="Picture 7" descr="Apricot Frosty - thre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1600200"/>
            <a:ext cx="3702050" cy="4935538"/>
          </a:xfrm>
          <a:prstGeom prst="rect">
            <a:avLst/>
          </a:prstGeom>
          <a:noFill/>
          <a:ln w="38100">
            <a:noFill/>
            <a:miter lim="800000"/>
            <a:headEnd/>
            <a:tailEnd/>
          </a:ln>
          <a:effectLst>
            <a:outerShdw blurRad="50800" dist="38100" dir="2700000" algn="tl">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993300"/>
                </a:solidFill>
                <a:miter lim="800000"/>
                <a:headEnd/>
                <a:tailEnd/>
              </a14:hiddenLine>
            </a:ext>
          </a:extLst>
        </p:spPr>
      </p:pic>
      <p:sp>
        <p:nvSpPr>
          <p:cNvPr id="183304" name="Text Box 8"/>
          <p:cNvSpPr txBox="1">
            <a:spLocks noChangeArrowheads="1"/>
          </p:cNvSpPr>
          <p:nvPr/>
        </p:nvSpPr>
        <p:spPr bwMode="auto">
          <a:xfrm>
            <a:off x="3886200" y="6019800"/>
            <a:ext cx="1082675"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107763" dir="18900000" algn="ctr" rotWithShape="0">
                    <a:srgbClr val="BC5E00">
                      <a:alpha val="50000"/>
                    </a:srgbClr>
                  </a:outerShdw>
                </a:effectLst>
              </a14:hiddenEffects>
            </a:ext>
          </a:extLst>
        </p:spPr>
        <p:txBody>
          <a:bodyPr wrap="none">
            <a:spAutoFit/>
          </a:bodyPr>
          <a:lstStyle>
            <a:lvl1pPr>
              <a:defRPr sz="2000" b="1">
                <a:solidFill>
                  <a:schemeClr val="tx2"/>
                </a:solidFill>
                <a:latin typeface="Comic Sans MS" panose="030F0702030302020204" pitchFamily="66" charset="0"/>
                <a:cs typeface="Arial" panose="020B0604020202020204" pitchFamily="34" charset="0"/>
              </a:defRPr>
            </a:lvl1pPr>
            <a:lvl2pPr marL="742950" indent="-285750">
              <a:defRPr sz="2000" b="1">
                <a:solidFill>
                  <a:schemeClr val="tx2"/>
                </a:solidFill>
                <a:latin typeface="Comic Sans MS" panose="030F0702030302020204" pitchFamily="66" charset="0"/>
                <a:cs typeface="Arial" panose="020B0604020202020204" pitchFamily="34" charset="0"/>
              </a:defRPr>
            </a:lvl2pPr>
            <a:lvl3pPr marL="1143000" indent="-228600">
              <a:defRPr sz="2000" b="1">
                <a:solidFill>
                  <a:schemeClr val="tx2"/>
                </a:solidFill>
                <a:latin typeface="Comic Sans MS" panose="030F0702030302020204" pitchFamily="66" charset="0"/>
                <a:cs typeface="Arial" panose="020B0604020202020204" pitchFamily="34" charset="0"/>
              </a:defRPr>
            </a:lvl3pPr>
            <a:lvl4pPr marL="1600200" indent="-228600">
              <a:defRPr sz="2000" b="1">
                <a:solidFill>
                  <a:schemeClr val="tx2"/>
                </a:solidFill>
                <a:latin typeface="Comic Sans MS" panose="030F0702030302020204" pitchFamily="66" charset="0"/>
                <a:cs typeface="Arial" panose="020B0604020202020204" pitchFamily="34" charset="0"/>
              </a:defRPr>
            </a:lvl4pPr>
            <a:lvl5pPr marL="2057400" indent="-228600">
              <a:defRPr sz="2000" b="1">
                <a:solidFill>
                  <a:schemeClr val="tx2"/>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9pPr>
          </a:lstStyle>
          <a:p>
            <a:pPr algn="ctr" eaLnBrk="1" hangingPunct="1"/>
            <a:r>
              <a:rPr lang="en-US" altLang="en-US"/>
              <a:t>Apricot</a:t>
            </a:r>
          </a:p>
          <a:p>
            <a:pPr algn="ctr" eaLnBrk="1" hangingPunct="1"/>
            <a:r>
              <a:rPr lang="en-US" altLang="en-US"/>
              <a:t>Frosty</a:t>
            </a:r>
          </a:p>
        </p:txBody>
      </p:sp>
    </p:spTree>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8858A11-1C61-4898-8543-CD16E07A62A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746" r="8354"/>
          <a:stretch/>
        </p:blipFill>
        <p:spPr>
          <a:xfrm>
            <a:off x="97304" y="889794"/>
            <a:ext cx="3361682" cy="5867400"/>
          </a:xfrm>
          <a:prstGeom prst="rect">
            <a:avLst/>
          </a:prstGeom>
          <a:effectLst>
            <a:outerShdw blurRad="50800" dist="38100" dir="2700000" algn="tl">
              <a:prstClr val="black">
                <a:alpha val="40000"/>
              </a:prstClr>
            </a:outerShdw>
          </a:effectLst>
          <a:scene3d>
            <a:camera prst="orthographicFront"/>
            <a:lightRig rig="threePt" dir="tr"/>
          </a:scene3d>
          <a:sp3d>
            <a:bevelT/>
          </a:sp3d>
        </p:spPr>
      </p:pic>
      <p:sp>
        <p:nvSpPr>
          <p:cNvPr id="187394" name="Date Placeholder 3"/>
          <p:cNvSpPr>
            <a:spLocks noGrp="1"/>
          </p:cNvSpPr>
          <p:nvPr>
            <p:ph type="dt" sz="quarter" idx="10"/>
          </p:nvPr>
        </p:nvSpPr>
        <p:spPr>
          <a:noFill/>
        </p:spPr>
        <p:txBody>
          <a:bodyPr/>
          <a:lstStyle>
            <a:lvl1pPr>
              <a:defRPr sz="2000" b="1">
                <a:solidFill>
                  <a:schemeClr val="tx2"/>
                </a:solidFill>
                <a:latin typeface="Comic Sans MS" panose="030F0702030302020204" pitchFamily="66" charset="0"/>
                <a:cs typeface="Arial" panose="020B0604020202020204" pitchFamily="34" charset="0"/>
              </a:defRPr>
            </a:lvl1pPr>
            <a:lvl2pPr marL="742950" indent="-285750">
              <a:defRPr sz="2000" b="1">
                <a:solidFill>
                  <a:schemeClr val="tx2"/>
                </a:solidFill>
                <a:latin typeface="Comic Sans MS" panose="030F0702030302020204" pitchFamily="66" charset="0"/>
                <a:cs typeface="Arial" panose="020B0604020202020204" pitchFamily="34" charset="0"/>
              </a:defRPr>
            </a:lvl2pPr>
            <a:lvl3pPr marL="1143000" indent="-228600">
              <a:defRPr sz="2000" b="1">
                <a:solidFill>
                  <a:schemeClr val="tx2"/>
                </a:solidFill>
                <a:latin typeface="Comic Sans MS" panose="030F0702030302020204" pitchFamily="66" charset="0"/>
                <a:cs typeface="Arial" panose="020B0604020202020204" pitchFamily="34" charset="0"/>
              </a:defRPr>
            </a:lvl3pPr>
            <a:lvl4pPr marL="1600200" indent="-228600">
              <a:defRPr sz="2000" b="1">
                <a:solidFill>
                  <a:schemeClr val="tx2"/>
                </a:solidFill>
                <a:latin typeface="Comic Sans MS" panose="030F0702030302020204" pitchFamily="66" charset="0"/>
                <a:cs typeface="Arial" panose="020B0604020202020204" pitchFamily="34" charset="0"/>
              </a:defRPr>
            </a:lvl4pPr>
            <a:lvl5pPr marL="2057400" indent="-228600">
              <a:defRPr sz="2000" b="1">
                <a:solidFill>
                  <a:schemeClr val="tx2"/>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9pPr>
          </a:lstStyle>
          <a:p>
            <a:fld id="{1BFF6883-7C53-4E2B-8233-B98A2C46A23A}" type="datetime1">
              <a:rPr lang="en-US" altLang="en-US" sz="1200" b="0" smtClean="0">
                <a:solidFill>
                  <a:schemeClr val="accent2"/>
                </a:solidFill>
                <a:latin typeface="Garamond" panose="02020404030301010803" pitchFamily="18" charset="0"/>
              </a:rPr>
              <a:pPr/>
              <a:t>10/4/2019</a:t>
            </a:fld>
            <a:endParaRPr lang="en-US" altLang="en-US" sz="1200" b="0">
              <a:solidFill>
                <a:schemeClr val="accent2"/>
              </a:solidFill>
              <a:latin typeface="Garamond" panose="02020404030301010803" pitchFamily="18" charset="0"/>
            </a:endParaRPr>
          </a:p>
        </p:txBody>
      </p:sp>
      <p:sp>
        <p:nvSpPr>
          <p:cNvPr id="187395" name="Slide Number Placeholder 5"/>
          <p:cNvSpPr>
            <a:spLocks noGrp="1"/>
          </p:cNvSpPr>
          <p:nvPr>
            <p:ph type="sldNum" sz="quarter" idx="12"/>
          </p:nvPr>
        </p:nvSpPr>
        <p:spPr>
          <a:noFill/>
        </p:spPr>
        <p:txBody>
          <a:bodyPr/>
          <a:lstStyle>
            <a:lvl1pPr>
              <a:defRPr sz="2000" b="1">
                <a:solidFill>
                  <a:schemeClr val="tx2"/>
                </a:solidFill>
                <a:latin typeface="Comic Sans MS" panose="030F0702030302020204" pitchFamily="66" charset="0"/>
                <a:cs typeface="Arial" panose="020B0604020202020204" pitchFamily="34" charset="0"/>
              </a:defRPr>
            </a:lvl1pPr>
            <a:lvl2pPr marL="742950" indent="-285750">
              <a:defRPr sz="2000" b="1">
                <a:solidFill>
                  <a:schemeClr val="tx2"/>
                </a:solidFill>
                <a:latin typeface="Comic Sans MS" panose="030F0702030302020204" pitchFamily="66" charset="0"/>
                <a:cs typeface="Arial" panose="020B0604020202020204" pitchFamily="34" charset="0"/>
              </a:defRPr>
            </a:lvl2pPr>
            <a:lvl3pPr marL="1143000" indent="-228600">
              <a:defRPr sz="2000" b="1">
                <a:solidFill>
                  <a:schemeClr val="tx2"/>
                </a:solidFill>
                <a:latin typeface="Comic Sans MS" panose="030F0702030302020204" pitchFamily="66" charset="0"/>
                <a:cs typeface="Arial" panose="020B0604020202020204" pitchFamily="34" charset="0"/>
              </a:defRPr>
            </a:lvl3pPr>
            <a:lvl4pPr marL="1600200" indent="-228600">
              <a:defRPr sz="2000" b="1">
                <a:solidFill>
                  <a:schemeClr val="tx2"/>
                </a:solidFill>
                <a:latin typeface="Comic Sans MS" panose="030F0702030302020204" pitchFamily="66" charset="0"/>
                <a:cs typeface="Arial" panose="020B0604020202020204" pitchFamily="34" charset="0"/>
              </a:defRPr>
            </a:lvl4pPr>
            <a:lvl5pPr marL="2057400" indent="-228600">
              <a:defRPr sz="2000" b="1">
                <a:solidFill>
                  <a:schemeClr val="tx2"/>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9pPr>
          </a:lstStyle>
          <a:p>
            <a:fld id="{A2DD76E4-56AB-46F8-86AC-3C3FD25A25FD}" type="slidenum">
              <a:rPr lang="en-US" altLang="en-US" sz="1200" b="0" smtClean="0">
                <a:solidFill>
                  <a:schemeClr val="accent2"/>
                </a:solidFill>
                <a:latin typeface="Garamond" panose="02020404030301010803" pitchFamily="18" charset="0"/>
              </a:rPr>
              <a:pPr/>
              <a:t>82</a:t>
            </a:fld>
            <a:endParaRPr lang="en-US" altLang="en-US" sz="1200" b="0">
              <a:solidFill>
                <a:schemeClr val="accent2"/>
              </a:solidFill>
              <a:latin typeface="Garamond" panose="02020404030301010803" pitchFamily="18" charset="0"/>
            </a:endParaRPr>
          </a:p>
        </p:txBody>
      </p:sp>
      <p:sp>
        <p:nvSpPr>
          <p:cNvPr id="187397" name="Rectangle 2"/>
          <p:cNvSpPr>
            <a:spLocks noGrp="1" noChangeArrowheads="1"/>
          </p:cNvSpPr>
          <p:nvPr>
            <p:ph type="title"/>
          </p:nvPr>
        </p:nvSpPr>
        <p:spPr>
          <a:xfrm>
            <a:off x="2286000" y="0"/>
            <a:ext cx="5410200" cy="1322388"/>
          </a:xfrm>
        </p:spPr>
        <p:txBody>
          <a:bodyPr/>
          <a:lstStyle/>
          <a:p>
            <a:pPr eaLnBrk="1" hangingPunct="1"/>
            <a:r>
              <a:rPr lang="en-US" altLang="en-US" sz="3800"/>
              <a:t>Now You</a:t>
            </a:r>
            <a:br>
              <a:rPr lang="en-US" altLang="en-US" sz="3800"/>
            </a:br>
            <a:r>
              <a:rPr lang="en-US" altLang="en-US" sz="3800"/>
              <a:t>Judge</a:t>
            </a:r>
          </a:p>
        </p:txBody>
      </p:sp>
      <p:pic>
        <p:nvPicPr>
          <p:cNvPr id="187399" name="Picture 9" descr="And Away We Go 2010_04_17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65950" y="-160338"/>
            <a:ext cx="2178050" cy="7018338"/>
          </a:xfrm>
          <a:prstGeom prst="rect">
            <a:avLst/>
          </a:prstGeom>
          <a:noFill/>
          <a:ln>
            <a:noFill/>
          </a:ln>
          <a:effectLst>
            <a:outerShdw blurRad="50800" dist="38100" dir="2700000" algn="tl">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7400" name="Text Box 10"/>
          <p:cNvSpPr txBox="1">
            <a:spLocks noChangeArrowheads="1"/>
          </p:cNvSpPr>
          <p:nvPr/>
        </p:nvSpPr>
        <p:spPr bwMode="auto">
          <a:xfrm>
            <a:off x="1693613" y="5768151"/>
            <a:ext cx="1917513"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107763" dir="18900000" algn="ctr" rotWithShape="0">
                    <a:srgbClr val="BC5E00">
                      <a:alpha val="50000"/>
                    </a:srgbClr>
                  </a:outerShdw>
                </a:effectLst>
              </a14:hiddenEffects>
            </a:ext>
          </a:extLst>
        </p:spPr>
        <p:txBody>
          <a:bodyPr wrap="none">
            <a:spAutoFit/>
          </a:bodyPr>
          <a:lstStyle>
            <a:lvl1pPr>
              <a:defRPr sz="2000" b="1">
                <a:solidFill>
                  <a:schemeClr val="tx2"/>
                </a:solidFill>
                <a:latin typeface="Comic Sans MS" panose="030F0702030302020204" pitchFamily="66" charset="0"/>
                <a:cs typeface="Arial" panose="020B0604020202020204" pitchFamily="34" charset="0"/>
              </a:defRPr>
            </a:lvl1pPr>
            <a:lvl2pPr marL="742950" indent="-285750">
              <a:defRPr sz="2000" b="1">
                <a:solidFill>
                  <a:schemeClr val="tx2"/>
                </a:solidFill>
                <a:latin typeface="Comic Sans MS" panose="030F0702030302020204" pitchFamily="66" charset="0"/>
                <a:cs typeface="Arial" panose="020B0604020202020204" pitchFamily="34" charset="0"/>
              </a:defRPr>
            </a:lvl2pPr>
            <a:lvl3pPr marL="1143000" indent="-228600">
              <a:defRPr sz="2000" b="1">
                <a:solidFill>
                  <a:schemeClr val="tx2"/>
                </a:solidFill>
                <a:latin typeface="Comic Sans MS" panose="030F0702030302020204" pitchFamily="66" charset="0"/>
                <a:cs typeface="Arial" panose="020B0604020202020204" pitchFamily="34" charset="0"/>
              </a:defRPr>
            </a:lvl3pPr>
            <a:lvl4pPr marL="1600200" indent="-228600">
              <a:defRPr sz="2000" b="1">
                <a:solidFill>
                  <a:schemeClr val="tx2"/>
                </a:solidFill>
                <a:latin typeface="Comic Sans MS" panose="030F0702030302020204" pitchFamily="66" charset="0"/>
                <a:cs typeface="Arial" panose="020B0604020202020204" pitchFamily="34" charset="0"/>
              </a:defRPr>
            </a:lvl4pPr>
            <a:lvl5pPr marL="2057400" indent="-228600">
              <a:defRPr sz="2000" b="1">
                <a:solidFill>
                  <a:schemeClr val="tx2"/>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9pPr>
          </a:lstStyle>
          <a:p>
            <a:pPr algn="ctr" eaLnBrk="1" hangingPunct="1"/>
            <a:r>
              <a:rPr lang="en-US" altLang="en-US" dirty="0"/>
              <a:t>Safari Sunset</a:t>
            </a:r>
          </a:p>
        </p:txBody>
      </p:sp>
      <p:sp>
        <p:nvSpPr>
          <p:cNvPr id="187401" name="Text Box 11"/>
          <p:cNvSpPr txBox="1">
            <a:spLocks noChangeArrowheads="1"/>
          </p:cNvSpPr>
          <p:nvPr/>
        </p:nvSpPr>
        <p:spPr bwMode="auto">
          <a:xfrm>
            <a:off x="5486400" y="6324600"/>
            <a:ext cx="23320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107763" dir="18900000" algn="ctr" rotWithShape="0">
                    <a:srgbClr val="BC5E00">
                      <a:alpha val="50000"/>
                    </a:srgbClr>
                  </a:outerShdw>
                </a:effectLst>
              </a14:hiddenEffects>
            </a:ext>
          </a:extLst>
        </p:spPr>
        <p:txBody>
          <a:bodyPr wrap="none">
            <a:spAutoFit/>
          </a:bodyPr>
          <a:lstStyle>
            <a:lvl1pPr>
              <a:defRPr sz="2000" b="1">
                <a:solidFill>
                  <a:schemeClr val="tx2"/>
                </a:solidFill>
                <a:latin typeface="Comic Sans MS" panose="030F0702030302020204" pitchFamily="66" charset="0"/>
                <a:cs typeface="Arial" panose="020B0604020202020204" pitchFamily="34" charset="0"/>
              </a:defRPr>
            </a:lvl1pPr>
            <a:lvl2pPr marL="742950" indent="-285750">
              <a:defRPr sz="2000" b="1">
                <a:solidFill>
                  <a:schemeClr val="tx2"/>
                </a:solidFill>
                <a:latin typeface="Comic Sans MS" panose="030F0702030302020204" pitchFamily="66" charset="0"/>
                <a:cs typeface="Arial" panose="020B0604020202020204" pitchFamily="34" charset="0"/>
              </a:defRPr>
            </a:lvl2pPr>
            <a:lvl3pPr marL="1143000" indent="-228600">
              <a:defRPr sz="2000" b="1">
                <a:solidFill>
                  <a:schemeClr val="tx2"/>
                </a:solidFill>
                <a:latin typeface="Comic Sans MS" panose="030F0702030302020204" pitchFamily="66" charset="0"/>
                <a:cs typeface="Arial" panose="020B0604020202020204" pitchFamily="34" charset="0"/>
              </a:defRPr>
            </a:lvl3pPr>
            <a:lvl4pPr marL="1600200" indent="-228600">
              <a:defRPr sz="2000" b="1">
                <a:solidFill>
                  <a:schemeClr val="tx2"/>
                </a:solidFill>
                <a:latin typeface="Comic Sans MS" panose="030F0702030302020204" pitchFamily="66" charset="0"/>
                <a:cs typeface="Arial" panose="020B0604020202020204" pitchFamily="34" charset="0"/>
              </a:defRPr>
            </a:lvl4pPr>
            <a:lvl5pPr marL="2057400" indent="-228600">
              <a:defRPr sz="2000" b="1">
                <a:solidFill>
                  <a:schemeClr val="tx2"/>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9pPr>
          </a:lstStyle>
          <a:p>
            <a:pPr algn="ctr" eaLnBrk="1" hangingPunct="1"/>
            <a:r>
              <a:rPr lang="en-US" altLang="en-US"/>
              <a:t>And Away We Go</a:t>
            </a:r>
          </a:p>
        </p:txBody>
      </p:sp>
      <p:sp>
        <p:nvSpPr>
          <p:cNvPr id="3" name="TextBox 2"/>
          <p:cNvSpPr txBox="1"/>
          <p:nvPr/>
        </p:nvSpPr>
        <p:spPr>
          <a:xfrm>
            <a:off x="3744913" y="1628422"/>
            <a:ext cx="3429000" cy="2554545"/>
          </a:xfrm>
          <a:prstGeom prst="rect">
            <a:avLst/>
          </a:prstGeom>
          <a:noFill/>
        </p:spPr>
        <p:txBody>
          <a:bodyPr wrap="square" rtlCol="0">
            <a:spAutoFit/>
          </a:bodyPr>
          <a:lstStyle/>
          <a:p>
            <a:pPr eaLnBrk="1" hangingPunct="1"/>
            <a:r>
              <a:rPr lang="en-US" altLang="en-US" b="0" dirty="0">
                <a:solidFill>
                  <a:schemeClr val="tx1"/>
                </a:solidFill>
              </a:rPr>
              <a:t>Proportion doesn’t follow 2/3 rule,  Tag on wrong side. Still won blue</a:t>
            </a:r>
          </a:p>
          <a:p>
            <a:pPr eaLnBrk="1" hangingPunct="1"/>
            <a:r>
              <a:rPr lang="en-US" altLang="en-US" b="0" dirty="0">
                <a:solidFill>
                  <a:schemeClr val="tx1"/>
                </a:solidFill>
              </a:rPr>
              <a:t>Suggestion:  Lose the leaf and trim the stalk for better proportion.</a:t>
            </a:r>
          </a:p>
          <a:p>
            <a:pPr eaLnBrk="1" hangingPunct="1"/>
            <a:r>
              <a:rPr lang="en-US" altLang="en-US" b="0" dirty="0">
                <a:solidFill>
                  <a:schemeClr val="tx1"/>
                </a:solidFill>
              </a:rPr>
              <a:t>Place tag on best side.</a:t>
            </a:r>
          </a:p>
          <a:p>
            <a:endParaRPr lang="en-US" b="0" dirty="0">
              <a:solidFill>
                <a:schemeClr val="tx1"/>
              </a:solidFill>
            </a:endParaRPr>
          </a:p>
        </p:txBody>
      </p:sp>
      <p:sp>
        <p:nvSpPr>
          <p:cNvPr id="2" name="TextBox 1"/>
          <p:cNvSpPr txBox="1"/>
          <p:nvPr/>
        </p:nvSpPr>
        <p:spPr>
          <a:xfrm>
            <a:off x="3683529" y="4592064"/>
            <a:ext cx="3200400" cy="1323439"/>
          </a:xfrm>
          <a:prstGeom prst="rect">
            <a:avLst/>
          </a:prstGeom>
          <a:noFill/>
        </p:spPr>
        <p:txBody>
          <a:bodyPr wrap="square" rtlCol="0">
            <a:spAutoFit/>
          </a:bodyPr>
          <a:lstStyle/>
          <a:p>
            <a:r>
              <a:rPr lang="en-US" altLang="en-US" b="0" dirty="0">
                <a:solidFill>
                  <a:schemeClr val="tx1"/>
                </a:solidFill>
              </a:rPr>
              <a:t>Some smudging on the stalk.  Brown leaf tip.  Stalk could be more vertical.  Still won blue.  </a:t>
            </a:r>
            <a:endParaRPr lang="en-US" b="0" dirty="0">
              <a:solidFill>
                <a:schemeClr val="tx1"/>
              </a:solidFill>
            </a:endParaRPr>
          </a:p>
        </p:txBody>
      </p:sp>
      <p:cxnSp>
        <p:nvCxnSpPr>
          <p:cNvPr id="15" name="Straight Arrow Connector 14">
            <a:extLst>
              <a:ext uri="{FF2B5EF4-FFF2-40B4-BE49-F238E27FC236}">
                <a16:creationId xmlns:a16="http://schemas.microsoft.com/office/drawing/2014/main" id="{A2D08A5A-E1F8-4C0E-9B1E-217C18193095}"/>
              </a:ext>
            </a:extLst>
          </p:cNvPr>
          <p:cNvCxnSpPr/>
          <p:nvPr/>
        </p:nvCxnSpPr>
        <p:spPr bwMode="auto">
          <a:xfrm flipH="1" flipV="1">
            <a:off x="381000" y="3683878"/>
            <a:ext cx="3521075" cy="908186"/>
          </a:xfrm>
          <a:prstGeom prst="straightConnector1">
            <a:avLst/>
          </a:prstGeom>
          <a:noFill/>
          <a:ln w="38100" cap="flat" cmpd="sng" algn="ctr">
            <a:solidFill>
              <a:srgbClr val="993300"/>
            </a:solidFill>
            <a:prstDash val="solid"/>
            <a:round/>
            <a:headEnd type="none" w="lg" len="lg"/>
            <a:tailEnd type="triangle" w="lg"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1" presetClass="entr" presetSubtype="1"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heel(1)">
                                      <p:cBhvr>
                                        <p:cTn id="11"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Date Placeholder 3"/>
          <p:cNvSpPr>
            <a:spLocks noGrp="1"/>
          </p:cNvSpPr>
          <p:nvPr>
            <p:ph type="dt" sz="quarter" idx="10"/>
          </p:nvPr>
        </p:nvSpPr>
        <p:spPr>
          <a:noFill/>
        </p:spPr>
        <p:txBody>
          <a:bodyPr/>
          <a:lstStyle>
            <a:lvl1pPr>
              <a:defRPr sz="2000" b="1">
                <a:solidFill>
                  <a:schemeClr val="tx2"/>
                </a:solidFill>
                <a:latin typeface="Comic Sans MS" panose="030F0702030302020204" pitchFamily="66" charset="0"/>
                <a:cs typeface="Arial" panose="020B0604020202020204" pitchFamily="34" charset="0"/>
              </a:defRPr>
            </a:lvl1pPr>
            <a:lvl2pPr marL="742950" indent="-285750">
              <a:defRPr sz="2000" b="1">
                <a:solidFill>
                  <a:schemeClr val="tx2"/>
                </a:solidFill>
                <a:latin typeface="Comic Sans MS" panose="030F0702030302020204" pitchFamily="66" charset="0"/>
                <a:cs typeface="Arial" panose="020B0604020202020204" pitchFamily="34" charset="0"/>
              </a:defRPr>
            </a:lvl2pPr>
            <a:lvl3pPr marL="1143000" indent="-228600">
              <a:defRPr sz="2000" b="1">
                <a:solidFill>
                  <a:schemeClr val="tx2"/>
                </a:solidFill>
                <a:latin typeface="Comic Sans MS" panose="030F0702030302020204" pitchFamily="66" charset="0"/>
                <a:cs typeface="Arial" panose="020B0604020202020204" pitchFamily="34" charset="0"/>
              </a:defRPr>
            </a:lvl3pPr>
            <a:lvl4pPr marL="1600200" indent="-228600">
              <a:defRPr sz="2000" b="1">
                <a:solidFill>
                  <a:schemeClr val="tx2"/>
                </a:solidFill>
                <a:latin typeface="Comic Sans MS" panose="030F0702030302020204" pitchFamily="66" charset="0"/>
                <a:cs typeface="Arial" panose="020B0604020202020204" pitchFamily="34" charset="0"/>
              </a:defRPr>
            </a:lvl4pPr>
            <a:lvl5pPr marL="2057400" indent="-228600">
              <a:defRPr sz="2000" b="1">
                <a:solidFill>
                  <a:schemeClr val="tx2"/>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9pPr>
          </a:lstStyle>
          <a:p>
            <a:fld id="{E92853EB-FF42-42B5-8088-CD4220C85348}" type="datetime1">
              <a:rPr lang="en-US" altLang="en-US" sz="1200" b="0" smtClean="0">
                <a:solidFill>
                  <a:schemeClr val="accent2"/>
                </a:solidFill>
                <a:latin typeface="Garamond" panose="02020404030301010803" pitchFamily="18" charset="0"/>
              </a:rPr>
              <a:pPr/>
              <a:t>10/4/2019</a:t>
            </a:fld>
            <a:endParaRPr lang="en-US" altLang="en-US" sz="1200" b="0">
              <a:solidFill>
                <a:schemeClr val="accent2"/>
              </a:solidFill>
              <a:latin typeface="Garamond" panose="02020404030301010803" pitchFamily="18" charset="0"/>
            </a:endParaRPr>
          </a:p>
        </p:txBody>
      </p:sp>
      <p:sp>
        <p:nvSpPr>
          <p:cNvPr id="189443" name="Slide Number Placeholder 5"/>
          <p:cNvSpPr>
            <a:spLocks noGrp="1"/>
          </p:cNvSpPr>
          <p:nvPr>
            <p:ph type="sldNum" sz="quarter" idx="12"/>
          </p:nvPr>
        </p:nvSpPr>
        <p:spPr>
          <a:noFill/>
        </p:spPr>
        <p:txBody>
          <a:bodyPr/>
          <a:lstStyle>
            <a:lvl1pPr>
              <a:defRPr sz="2000" b="1">
                <a:solidFill>
                  <a:schemeClr val="tx2"/>
                </a:solidFill>
                <a:latin typeface="Comic Sans MS" panose="030F0702030302020204" pitchFamily="66" charset="0"/>
                <a:cs typeface="Arial" panose="020B0604020202020204" pitchFamily="34" charset="0"/>
              </a:defRPr>
            </a:lvl1pPr>
            <a:lvl2pPr marL="742950" indent="-285750">
              <a:defRPr sz="2000" b="1">
                <a:solidFill>
                  <a:schemeClr val="tx2"/>
                </a:solidFill>
                <a:latin typeface="Comic Sans MS" panose="030F0702030302020204" pitchFamily="66" charset="0"/>
                <a:cs typeface="Arial" panose="020B0604020202020204" pitchFamily="34" charset="0"/>
              </a:defRPr>
            </a:lvl2pPr>
            <a:lvl3pPr marL="1143000" indent="-228600">
              <a:defRPr sz="2000" b="1">
                <a:solidFill>
                  <a:schemeClr val="tx2"/>
                </a:solidFill>
                <a:latin typeface="Comic Sans MS" panose="030F0702030302020204" pitchFamily="66" charset="0"/>
                <a:cs typeface="Arial" panose="020B0604020202020204" pitchFamily="34" charset="0"/>
              </a:defRPr>
            </a:lvl3pPr>
            <a:lvl4pPr marL="1600200" indent="-228600">
              <a:defRPr sz="2000" b="1">
                <a:solidFill>
                  <a:schemeClr val="tx2"/>
                </a:solidFill>
                <a:latin typeface="Comic Sans MS" panose="030F0702030302020204" pitchFamily="66" charset="0"/>
                <a:cs typeface="Arial" panose="020B0604020202020204" pitchFamily="34" charset="0"/>
              </a:defRPr>
            </a:lvl4pPr>
            <a:lvl5pPr marL="2057400" indent="-228600">
              <a:defRPr sz="2000" b="1">
                <a:solidFill>
                  <a:schemeClr val="tx2"/>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9pPr>
          </a:lstStyle>
          <a:p>
            <a:fld id="{5EC5D049-513A-4057-8DC6-50940808829E}" type="slidenum">
              <a:rPr lang="en-US" altLang="en-US" sz="1200" b="0" smtClean="0">
                <a:solidFill>
                  <a:schemeClr val="accent2"/>
                </a:solidFill>
                <a:latin typeface="Garamond" panose="02020404030301010803" pitchFamily="18" charset="0"/>
              </a:rPr>
              <a:pPr/>
              <a:t>83</a:t>
            </a:fld>
            <a:endParaRPr lang="en-US" altLang="en-US" sz="1200" b="0">
              <a:solidFill>
                <a:schemeClr val="accent2"/>
              </a:solidFill>
              <a:latin typeface="Garamond" panose="02020404030301010803" pitchFamily="18" charset="0"/>
            </a:endParaRPr>
          </a:p>
        </p:txBody>
      </p:sp>
      <p:sp>
        <p:nvSpPr>
          <p:cNvPr id="189445" name="Text Box 7"/>
          <p:cNvSpPr txBox="1">
            <a:spLocks noChangeArrowheads="1"/>
          </p:cNvSpPr>
          <p:nvPr/>
        </p:nvSpPr>
        <p:spPr bwMode="auto">
          <a:xfrm>
            <a:off x="2825237" y="6461125"/>
            <a:ext cx="2207656"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107763" dir="18900000" algn="ctr" rotWithShape="0">
                    <a:srgbClr val="BC5E00">
                      <a:alpha val="50000"/>
                    </a:srgbClr>
                  </a:outerShdw>
                </a:effectLst>
              </a14:hiddenEffects>
            </a:ext>
          </a:extLst>
        </p:spPr>
        <p:txBody>
          <a:bodyPr wrap="none">
            <a:spAutoFit/>
          </a:bodyPr>
          <a:lstStyle>
            <a:lvl1pPr>
              <a:defRPr sz="2000" b="1">
                <a:solidFill>
                  <a:schemeClr val="tx2"/>
                </a:solidFill>
                <a:latin typeface="Comic Sans MS" panose="030F0702030302020204" pitchFamily="66" charset="0"/>
                <a:cs typeface="Arial" panose="020B0604020202020204" pitchFamily="34" charset="0"/>
              </a:defRPr>
            </a:lvl1pPr>
            <a:lvl2pPr marL="742950" indent="-285750">
              <a:defRPr sz="2000" b="1">
                <a:solidFill>
                  <a:schemeClr val="tx2"/>
                </a:solidFill>
                <a:latin typeface="Comic Sans MS" panose="030F0702030302020204" pitchFamily="66" charset="0"/>
                <a:cs typeface="Arial" panose="020B0604020202020204" pitchFamily="34" charset="0"/>
              </a:defRPr>
            </a:lvl2pPr>
            <a:lvl3pPr marL="1143000" indent="-228600">
              <a:defRPr sz="2000" b="1">
                <a:solidFill>
                  <a:schemeClr val="tx2"/>
                </a:solidFill>
                <a:latin typeface="Comic Sans MS" panose="030F0702030302020204" pitchFamily="66" charset="0"/>
                <a:cs typeface="Arial" panose="020B0604020202020204" pitchFamily="34" charset="0"/>
              </a:defRPr>
            </a:lvl3pPr>
            <a:lvl4pPr marL="1600200" indent="-228600">
              <a:defRPr sz="2000" b="1">
                <a:solidFill>
                  <a:schemeClr val="tx2"/>
                </a:solidFill>
                <a:latin typeface="Comic Sans MS" panose="030F0702030302020204" pitchFamily="66" charset="0"/>
                <a:cs typeface="Arial" panose="020B0604020202020204" pitchFamily="34" charset="0"/>
              </a:defRPr>
            </a:lvl4pPr>
            <a:lvl5pPr marL="2057400" indent="-228600">
              <a:defRPr sz="2000" b="1">
                <a:solidFill>
                  <a:schemeClr val="tx2"/>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9pPr>
          </a:lstStyle>
          <a:p>
            <a:pPr algn="ctr" eaLnBrk="1" hangingPunct="1"/>
            <a:r>
              <a:rPr lang="en-US" altLang="en-US" dirty="0"/>
              <a:t>Galilee Dawn AB</a:t>
            </a:r>
          </a:p>
        </p:txBody>
      </p:sp>
      <p:sp>
        <p:nvSpPr>
          <p:cNvPr id="189446" name="Rectangle 8"/>
          <p:cNvSpPr>
            <a:spLocks noChangeArrowheads="1"/>
          </p:cNvSpPr>
          <p:nvPr/>
        </p:nvSpPr>
        <p:spPr bwMode="auto">
          <a:xfrm>
            <a:off x="2286000" y="0"/>
            <a:ext cx="5410200" cy="1322388"/>
          </a:xfrm>
          <a:prstGeom prst="rect">
            <a:avLst/>
          </a:prstGeom>
          <a:noFill/>
          <a:ln>
            <a:noFill/>
          </a:ln>
          <a:effectLst>
            <a:outerShdw dist="40161" dir="20493903" algn="ctr" rotWithShape="0">
              <a:srgbClr val="BC5E00">
                <a:alpha val="5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000" b="1">
                <a:solidFill>
                  <a:schemeClr val="tx2"/>
                </a:solidFill>
                <a:latin typeface="Comic Sans MS" panose="030F0702030302020204" pitchFamily="66" charset="0"/>
                <a:cs typeface="Arial" panose="020B0604020202020204" pitchFamily="34" charset="0"/>
              </a:defRPr>
            </a:lvl1pPr>
            <a:lvl2pPr marL="742950" indent="-285750">
              <a:defRPr sz="2000" b="1">
                <a:solidFill>
                  <a:schemeClr val="tx2"/>
                </a:solidFill>
                <a:latin typeface="Comic Sans MS" panose="030F0702030302020204" pitchFamily="66" charset="0"/>
                <a:cs typeface="Arial" panose="020B0604020202020204" pitchFamily="34" charset="0"/>
              </a:defRPr>
            </a:lvl2pPr>
            <a:lvl3pPr marL="1143000" indent="-228600">
              <a:defRPr sz="2000" b="1">
                <a:solidFill>
                  <a:schemeClr val="tx2"/>
                </a:solidFill>
                <a:latin typeface="Comic Sans MS" panose="030F0702030302020204" pitchFamily="66" charset="0"/>
                <a:cs typeface="Arial" panose="020B0604020202020204" pitchFamily="34" charset="0"/>
              </a:defRPr>
            </a:lvl3pPr>
            <a:lvl4pPr marL="1600200" indent="-228600">
              <a:defRPr sz="2000" b="1">
                <a:solidFill>
                  <a:schemeClr val="tx2"/>
                </a:solidFill>
                <a:latin typeface="Comic Sans MS" panose="030F0702030302020204" pitchFamily="66" charset="0"/>
                <a:cs typeface="Arial" panose="020B0604020202020204" pitchFamily="34" charset="0"/>
              </a:defRPr>
            </a:lvl4pPr>
            <a:lvl5pPr marL="2057400" indent="-228600">
              <a:defRPr sz="2000" b="1">
                <a:solidFill>
                  <a:schemeClr val="tx2"/>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9pPr>
          </a:lstStyle>
          <a:p>
            <a:pPr algn="ctr" eaLnBrk="1" hangingPunct="1"/>
            <a:r>
              <a:rPr lang="en-US" altLang="en-US" sz="3800">
                <a:solidFill>
                  <a:srgbClr val="369654"/>
                </a:solidFill>
              </a:rPr>
              <a:t>Now You</a:t>
            </a:r>
            <a:br>
              <a:rPr lang="en-US" altLang="en-US" sz="3800">
                <a:solidFill>
                  <a:srgbClr val="369654"/>
                </a:solidFill>
              </a:rPr>
            </a:br>
            <a:r>
              <a:rPr lang="en-US" altLang="en-US" sz="3800">
                <a:solidFill>
                  <a:srgbClr val="369654"/>
                </a:solidFill>
              </a:rPr>
              <a:t>Judge</a:t>
            </a:r>
          </a:p>
        </p:txBody>
      </p:sp>
      <p:pic>
        <p:nvPicPr>
          <p:cNvPr id="189447" name="Picture 9" descr="Crowned Heads 2010_04_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29400" y="0"/>
            <a:ext cx="2514600" cy="6851650"/>
          </a:xfrm>
          <a:prstGeom prst="rect">
            <a:avLst/>
          </a:prstGeom>
          <a:noFill/>
          <a:ln>
            <a:noFill/>
          </a:ln>
          <a:effectLst>
            <a:outerShdw blurRad="50800" dist="38100" dir="2700000" algn="tl">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9448" name="Text Box 11"/>
          <p:cNvSpPr txBox="1">
            <a:spLocks noChangeArrowheads="1"/>
          </p:cNvSpPr>
          <p:nvPr/>
        </p:nvSpPr>
        <p:spPr bwMode="auto">
          <a:xfrm>
            <a:off x="5053013" y="5943600"/>
            <a:ext cx="20542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107763" dir="18900000" algn="ctr" rotWithShape="0">
                    <a:srgbClr val="BC5E00">
                      <a:alpha val="50000"/>
                    </a:srgbClr>
                  </a:outerShdw>
                </a:effectLst>
              </a14:hiddenEffects>
            </a:ext>
          </a:extLst>
        </p:spPr>
        <p:txBody>
          <a:bodyPr wrap="none">
            <a:spAutoFit/>
          </a:bodyPr>
          <a:lstStyle>
            <a:lvl1pPr>
              <a:defRPr sz="2000" b="1">
                <a:solidFill>
                  <a:schemeClr val="tx2"/>
                </a:solidFill>
                <a:latin typeface="Comic Sans MS" panose="030F0702030302020204" pitchFamily="66" charset="0"/>
                <a:cs typeface="Arial" panose="020B0604020202020204" pitchFamily="34" charset="0"/>
              </a:defRPr>
            </a:lvl1pPr>
            <a:lvl2pPr marL="742950" indent="-285750">
              <a:defRPr sz="2000" b="1">
                <a:solidFill>
                  <a:schemeClr val="tx2"/>
                </a:solidFill>
                <a:latin typeface="Comic Sans MS" panose="030F0702030302020204" pitchFamily="66" charset="0"/>
                <a:cs typeface="Arial" panose="020B0604020202020204" pitchFamily="34" charset="0"/>
              </a:defRPr>
            </a:lvl2pPr>
            <a:lvl3pPr marL="1143000" indent="-228600">
              <a:defRPr sz="2000" b="1">
                <a:solidFill>
                  <a:schemeClr val="tx2"/>
                </a:solidFill>
                <a:latin typeface="Comic Sans MS" panose="030F0702030302020204" pitchFamily="66" charset="0"/>
                <a:cs typeface="Arial" panose="020B0604020202020204" pitchFamily="34" charset="0"/>
              </a:defRPr>
            </a:lvl3pPr>
            <a:lvl4pPr marL="1600200" indent="-228600">
              <a:defRPr sz="2000" b="1">
                <a:solidFill>
                  <a:schemeClr val="tx2"/>
                </a:solidFill>
                <a:latin typeface="Comic Sans MS" panose="030F0702030302020204" pitchFamily="66" charset="0"/>
                <a:cs typeface="Arial" panose="020B0604020202020204" pitchFamily="34" charset="0"/>
              </a:defRPr>
            </a:lvl4pPr>
            <a:lvl5pPr marL="2057400" indent="-228600">
              <a:defRPr sz="2000" b="1">
                <a:solidFill>
                  <a:schemeClr val="tx2"/>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9pPr>
          </a:lstStyle>
          <a:p>
            <a:pPr algn="ctr" eaLnBrk="1" hangingPunct="1"/>
            <a:r>
              <a:rPr lang="en-US" altLang="en-US"/>
              <a:t>Crowned Heads</a:t>
            </a:r>
          </a:p>
        </p:txBody>
      </p:sp>
      <p:sp>
        <p:nvSpPr>
          <p:cNvPr id="10" name="TextBox 9"/>
          <p:cNvSpPr txBox="1"/>
          <p:nvPr/>
        </p:nvSpPr>
        <p:spPr>
          <a:xfrm>
            <a:off x="2594506" y="4688651"/>
            <a:ext cx="2815694" cy="1015663"/>
          </a:xfrm>
          <a:prstGeom prst="rect">
            <a:avLst/>
          </a:prstGeom>
          <a:noFill/>
        </p:spPr>
        <p:txBody>
          <a:bodyPr wrap="square" rtlCol="0">
            <a:spAutoFit/>
          </a:bodyPr>
          <a:lstStyle/>
          <a:p>
            <a:r>
              <a:rPr lang="en-US" altLang="en-US" b="0" dirty="0">
                <a:solidFill>
                  <a:schemeClr val="tx1"/>
                </a:solidFill>
              </a:rPr>
              <a:t>Standards look twisted.  Leaf in vase.</a:t>
            </a:r>
          </a:p>
          <a:p>
            <a:r>
              <a:rPr lang="en-US" altLang="en-US" b="0" dirty="0">
                <a:solidFill>
                  <a:schemeClr val="tx1"/>
                </a:solidFill>
              </a:rPr>
              <a:t>White ribbon</a:t>
            </a:r>
          </a:p>
        </p:txBody>
      </p:sp>
      <p:sp>
        <p:nvSpPr>
          <p:cNvPr id="11" name="TextBox 10"/>
          <p:cNvSpPr txBox="1"/>
          <p:nvPr/>
        </p:nvSpPr>
        <p:spPr>
          <a:xfrm>
            <a:off x="3478566" y="1371600"/>
            <a:ext cx="3628672" cy="3477875"/>
          </a:xfrm>
          <a:prstGeom prst="rect">
            <a:avLst/>
          </a:prstGeom>
          <a:noFill/>
        </p:spPr>
        <p:txBody>
          <a:bodyPr wrap="square" rtlCol="0">
            <a:spAutoFit/>
          </a:bodyPr>
          <a:lstStyle/>
          <a:p>
            <a:r>
              <a:rPr lang="en-US" altLang="en-US" b="0" dirty="0">
                <a:solidFill>
                  <a:schemeClr val="tx1"/>
                </a:solidFill>
              </a:rPr>
              <a:t>There is a bud interfering with the top flower.  Leaf cut is not natural. Suggestion:  Either remove the bud or twist the flower slightly so the bud falls between the flower petals.  The question to ask is does the 2nd bud interfere with the open flower?</a:t>
            </a:r>
          </a:p>
          <a:p>
            <a:endParaRPr lang="en-US" altLang="en-US" b="0" dirty="0">
              <a:solidFill>
                <a:schemeClr val="tx1"/>
              </a:solidFill>
            </a:endParaRPr>
          </a:p>
        </p:txBody>
      </p:sp>
      <p:cxnSp>
        <p:nvCxnSpPr>
          <p:cNvPr id="3" name="Straight Arrow Connector 2"/>
          <p:cNvCxnSpPr/>
          <p:nvPr/>
        </p:nvCxnSpPr>
        <p:spPr bwMode="auto">
          <a:xfrm>
            <a:off x="5791200" y="2209800"/>
            <a:ext cx="2209800" cy="279232"/>
          </a:xfrm>
          <a:prstGeom prst="straightConnector1">
            <a:avLst/>
          </a:prstGeom>
          <a:noFill/>
          <a:ln w="38100" cap="flat" cmpd="sng" algn="ctr">
            <a:solidFill>
              <a:srgbClr val="993300"/>
            </a:solidFill>
            <a:prstDash val="solid"/>
            <a:round/>
            <a:headEnd type="none" w="lg" len="lg"/>
            <a:tailEnd type="triangle" w="lg"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pic>
        <p:nvPicPr>
          <p:cNvPr id="4" name="Picture 3">
            <a:extLst>
              <a:ext uri="{FF2B5EF4-FFF2-40B4-BE49-F238E27FC236}">
                <a16:creationId xmlns:a16="http://schemas.microsoft.com/office/drawing/2014/main" id="{CEE440ED-EA47-4270-9C41-D55C7913ADF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5036" r="21187"/>
          <a:stretch/>
        </p:blipFill>
        <p:spPr>
          <a:xfrm>
            <a:off x="65087" y="-223838"/>
            <a:ext cx="2462214" cy="6858000"/>
          </a:xfrm>
          <a:prstGeom prst="rect">
            <a:avLst/>
          </a:prstGeom>
          <a:effectLst>
            <a:outerShdw blurRad="50800" dist="38100" dir="2700000" algn="tl">
              <a:prstClr val="black">
                <a:alpha val="40000"/>
              </a:prstClr>
            </a:outerShdw>
          </a:effectLst>
          <a:scene3d>
            <a:camera prst="orthographicFront"/>
            <a:lightRig rig="threePt" dir="tr"/>
          </a:scene3d>
          <a:sp3d>
            <a:bevelT/>
          </a:sp3d>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heel(1)">
                                      <p:cBhvr>
                                        <p:cTn id="15"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1C8C5F7-C148-4293-91D1-523048FB4F5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8270" r="16484"/>
          <a:stretch/>
        </p:blipFill>
        <p:spPr>
          <a:xfrm>
            <a:off x="6807200" y="157692"/>
            <a:ext cx="2503452" cy="5740400"/>
          </a:xfrm>
          <a:prstGeom prst="rect">
            <a:avLst/>
          </a:prstGeom>
          <a:effectLst>
            <a:outerShdw blurRad="50800" dist="38100" dir="2700000" algn="tl">
              <a:prstClr val="black">
                <a:alpha val="40000"/>
              </a:prstClr>
            </a:outerShdw>
          </a:effectLst>
          <a:scene3d>
            <a:camera prst="orthographicFront"/>
            <a:lightRig rig="threePt" dir="tr"/>
          </a:scene3d>
          <a:sp3d>
            <a:bevelT/>
          </a:sp3d>
        </p:spPr>
      </p:pic>
      <p:sp>
        <p:nvSpPr>
          <p:cNvPr id="191490" name="Date Placeholder 3"/>
          <p:cNvSpPr>
            <a:spLocks noGrp="1"/>
          </p:cNvSpPr>
          <p:nvPr>
            <p:ph type="dt" sz="quarter" idx="10"/>
          </p:nvPr>
        </p:nvSpPr>
        <p:spPr>
          <a:noFill/>
        </p:spPr>
        <p:txBody>
          <a:bodyPr/>
          <a:lstStyle>
            <a:lvl1pPr>
              <a:defRPr sz="2000" b="1">
                <a:solidFill>
                  <a:schemeClr val="tx2"/>
                </a:solidFill>
                <a:latin typeface="Comic Sans MS" panose="030F0702030302020204" pitchFamily="66" charset="0"/>
                <a:cs typeface="Arial" panose="020B0604020202020204" pitchFamily="34" charset="0"/>
              </a:defRPr>
            </a:lvl1pPr>
            <a:lvl2pPr marL="742950" indent="-285750">
              <a:defRPr sz="2000" b="1">
                <a:solidFill>
                  <a:schemeClr val="tx2"/>
                </a:solidFill>
                <a:latin typeface="Comic Sans MS" panose="030F0702030302020204" pitchFamily="66" charset="0"/>
                <a:cs typeface="Arial" panose="020B0604020202020204" pitchFamily="34" charset="0"/>
              </a:defRPr>
            </a:lvl2pPr>
            <a:lvl3pPr marL="1143000" indent="-228600">
              <a:defRPr sz="2000" b="1">
                <a:solidFill>
                  <a:schemeClr val="tx2"/>
                </a:solidFill>
                <a:latin typeface="Comic Sans MS" panose="030F0702030302020204" pitchFamily="66" charset="0"/>
                <a:cs typeface="Arial" panose="020B0604020202020204" pitchFamily="34" charset="0"/>
              </a:defRPr>
            </a:lvl3pPr>
            <a:lvl4pPr marL="1600200" indent="-228600">
              <a:defRPr sz="2000" b="1">
                <a:solidFill>
                  <a:schemeClr val="tx2"/>
                </a:solidFill>
                <a:latin typeface="Comic Sans MS" panose="030F0702030302020204" pitchFamily="66" charset="0"/>
                <a:cs typeface="Arial" panose="020B0604020202020204" pitchFamily="34" charset="0"/>
              </a:defRPr>
            </a:lvl4pPr>
            <a:lvl5pPr marL="2057400" indent="-228600">
              <a:defRPr sz="2000" b="1">
                <a:solidFill>
                  <a:schemeClr val="tx2"/>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9pPr>
          </a:lstStyle>
          <a:p>
            <a:fld id="{438EB3AA-A0AE-45F5-A666-6C2AAF810BFB}" type="datetime1">
              <a:rPr lang="en-US" altLang="en-US" sz="1200" b="0" smtClean="0">
                <a:solidFill>
                  <a:schemeClr val="accent2"/>
                </a:solidFill>
                <a:latin typeface="Garamond" panose="02020404030301010803" pitchFamily="18" charset="0"/>
              </a:rPr>
              <a:pPr/>
              <a:t>10/4/2019</a:t>
            </a:fld>
            <a:endParaRPr lang="en-US" altLang="en-US" sz="1200" b="0">
              <a:solidFill>
                <a:schemeClr val="accent2"/>
              </a:solidFill>
              <a:latin typeface="Garamond" panose="02020404030301010803" pitchFamily="18" charset="0"/>
            </a:endParaRPr>
          </a:p>
        </p:txBody>
      </p:sp>
      <p:sp>
        <p:nvSpPr>
          <p:cNvPr id="191491" name="Slide Number Placeholder 5"/>
          <p:cNvSpPr>
            <a:spLocks noGrp="1"/>
          </p:cNvSpPr>
          <p:nvPr>
            <p:ph type="sldNum" sz="quarter" idx="12"/>
          </p:nvPr>
        </p:nvSpPr>
        <p:spPr>
          <a:noFill/>
        </p:spPr>
        <p:txBody>
          <a:bodyPr/>
          <a:lstStyle>
            <a:lvl1pPr>
              <a:defRPr sz="2000" b="1">
                <a:solidFill>
                  <a:schemeClr val="tx2"/>
                </a:solidFill>
                <a:latin typeface="Comic Sans MS" panose="030F0702030302020204" pitchFamily="66" charset="0"/>
                <a:cs typeface="Arial" panose="020B0604020202020204" pitchFamily="34" charset="0"/>
              </a:defRPr>
            </a:lvl1pPr>
            <a:lvl2pPr marL="742950" indent="-285750">
              <a:defRPr sz="2000" b="1">
                <a:solidFill>
                  <a:schemeClr val="tx2"/>
                </a:solidFill>
                <a:latin typeface="Comic Sans MS" panose="030F0702030302020204" pitchFamily="66" charset="0"/>
                <a:cs typeface="Arial" panose="020B0604020202020204" pitchFamily="34" charset="0"/>
              </a:defRPr>
            </a:lvl2pPr>
            <a:lvl3pPr marL="1143000" indent="-228600">
              <a:defRPr sz="2000" b="1">
                <a:solidFill>
                  <a:schemeClr val="tx2"/>
                </a:solidFill>
                <a:latin typeface="Comic Sans MS" panose="030F0702030302020204" pitchFamily="66" charset="0"/>
                <a:cs typeface="Arial" panose="020B0604020202020204" pitchFamily="34" charset="0"/>
              </a:defRPr>
            </a:lvl3pPr>
            <a:lvl4pPr marL="1600200" indent="-228600">
              <a:defRPr sz="2000" b="1">
                <a:solidFill>
                  <a:schemeClr val="tx2"/>
                </a:solidFill>
                <a:latin typeface="Comic Sans MS" panose="030F0702030302020204" pitchFamily="66" charset="0"/>
                <a:cs typeface="Arial" panose="020B0604020202020204" pitchFamily="34" charset="0"/>
              </a:defRPr>
            </a:lvl4pPr>
            <a:lvl5pPr marL="2057400" indent="-228600">
              <a:defRPr sz="2000" b="1">
                <a:solidFill>
                  <a:schemeClr val="tx2"/>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9pPr>
          </a:lstStyle>
          <a:p>
            <a:fld id="{5E270C31-B84B-431F-B92E-80EB5F807C85}" type="slidenum">
              <a:rPr lang="en-US" altLang="en-US" sz="1200" b="0" smtClean="0">
                <a:solidFill>
                  <a:schemeClr val="accent2"/>
                </a:solidFill>
                <a:latin typeface="Garamond" panose="02020404030301010803" pitchFamily="18" charset="0"/>
              </a:rPr>
              <a:pPr/>
              <a:t>84</a:t>
            </a:fld>
            <a:endParaRPr lang="en-US" altLang="en-US" sz="1200" b="0">
              <a:solidFill>
                <a:schemeClr val="accent2"/>
              </a:solidFill>
              <a:latin typeface="Garamond" panose="02020404030301010803" pitchFamily="18" charset="0"/>
            </a:endParaRPr>
          </a:p>
        </p:txBody>
      </p:sp>
      <p:pic>
        <p:nvPicPr>
          <p:cNvPr id="191492" name="Picture 13" descr="Barbara My Love 2010_4_1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0600" y="-92075"/>
            <a:ext cx="2952750" cy="6950075"/>
          </a:xfrm>
          <a:prstGeom prst="rect">
            <a:avLst/>
          </a:prstGeom>
          <a:noFill/>
          <a:ln>
            <a:noFill/>
          </a:ln>
          <a:effectLst>
            <a:outerShdw blurRad="50800" dist="38100" dir="2700000" algn="tl">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1494" name="Rectangle 15"/>
          <p:cNvSpPr>
            <a:spLocks noChangeArrowheads="1"/>
          </p:cNvSpPr>
          <p:nvPr/>
        </p:nvSpPr>
        <p:spPr bwMode="auto">
          <a:xfrm>
            <a:off x="2667000" y="0"/>
            <a:ext cx="5410200" cy="1322388"/>
          </a:xfrm>
          <a:prstGeom prst="rect">
            <a:avLst/>
          </a:prstGeom>
          <a:noFill/>
          <a:ln>
            <a:noFill/>
          </a:ln>
          <a:effectLst>
            <a:outerShdw dist="40161" dir="20493903" algn="ctr" rotWithShape="0">
              <a:srgbClr val="BC5E00">
                <a:alpha val="5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000" b="1">
                <a:solidFill>
                  <a:schemeClr val="tx2"/>
                </a:solidFill>
                <a:latin typeface="Comic Sans MS" panose="030F0702030302020204" pitchFamily="66" charset="0"/>
                <a:cs typeface="Arial" panose="020B0604020202020204" pitchFamily="34" charset="0"/>
              </a:defRPr>
            </a:lvl1pPr>
            <a:lvl2pPr marL="742950" indent="-285750">
              <a:defRPr sz="2000" b="1">
                <a:solidFill>
                  <a:schemeClr val="tx2"/>
                </a:solidFill>
                <a:latin typeface="Comic Sans MS" panose="030F0702030302020204" pitchFamily="66" charset="0"/>
                <a:cs typeface="Arial" panose="020B0604020202020204" pitchFamily="34" charset="0"/>
              </a:defRPr>
            </a:lvl2pPr>
            <a:lvl3pPr marL="1143000" indent="-228600">
              <a:defRPr sz="2000" b="1">
                <a:solidFill>
                  <a:schemeClr val="tx2"/>
                </a:solidFill>
                <a:latin typeface="Comic Sans MS" panose="030F0702030302020204" pitchFamily="66" charset="0"/>
                <a:cs typeface="Arial" panose="020B0604020202020204" pitchFamily="34" charset="0"/>
              </a:defRPr>
            </a:lvl3pPr>
            <a:lvl4pPr marL="1600200" indent="-228600">
              <a:defRPr sz="2000" b="1">
                <a:solidFill>
                  <a:schemeClr val="tx2"/>
                </a:solidFill>
                <a:latin typeface="Comic Sans MS" panose="030F0702030302020204" pitchFamily="66" charset="0"/>
                <a:cs typeface="Arial" panose="020B0604020202020204" pitchFamily="34" charset="0"/>
              </a:defRPr>
            </a:lvl4pPr>
            <a:lvl5pPr marL="2057400" indent="-228600">
              <a:defRPr sz="2000" b="1">
                <a:solidFill>
                  <a:schemeClr val="tx2"/>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9pPr>
          </a:lstStyle>
          <a:p>
            <a:pPr algn="ctr" eaLnBrk="1" hangingPunct="1"/>
            <a:r>
              <a:rPr lang="en-US" altLang="en-US" sz="3800">
                <a:solidFill>
                  <a:srgbClr val="369654"/>
                </a:solidFill>
              </a:rPr>
              <a:t>Now You</a:t>
            </a:r>
            <a:br>
              <a:rPr lang="en-US" altLang="en-US" sz="3800">
                <a:solidFill>
                  <a:srgbClr val="369654"/>
                </a:solidFill>
              </a:rPr>
            </a:br>
            <a:r>
              <a:rPr lang="en-US" altLang="en-US" sz="3800">
                <a:solidFill>
                  <a:srgbClr val="369654"/>
                </a:solidFill>
              </a:rPr>
              <a:t>Judge</a:t>
            </a:r>
          </a:p>
        </p:txBody>
      </p:sp>
      <p:sp>
        <p:nvSpPr>
          <p:cNvPr id="191495" name="Text Box 17"/>
          <p:cNvSpPr txBox="1">
            <a:spLocks noChangeArrowheads="1"/>
          </p:cNvSpPr>
          <p:nvPr/>
        </p:nvSpPr>
        <p:spPr bwMode="auto">
          <a:xfrm>
            <a:off x="3930650" y="6461125"/>
            <a:ext cx="228441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107763" dir="18900000" algn="ctr" rotWithShape="0">
                    <a:srgbClr val="BC5E00">
                      <a:alpha val="50000"/>
                    </a:srgbClr>
                  </a:outerShdw>
                </a:effectLst>
              </a14:hiddenEffects>
            </a:ext>
          </a:extLst>
        </p:spPr>
        <p:txBody>
          <a:bodyPr wrap="none">
            <a:spAutoFit/>
          </a:bodyPr>
          <a:lstStyle>
            <a:lvl1pPr>
              <a:defRPr sz="2000" b="1">
                <a:solidFill>
                  <a:schemeClr val="tx2"/>
                </a:solidFill>
                <a:latin typeface="Comic Sans MS" panose="030F0702030302020204" pitchFamily="66" charset="0"/>
                <a:cs typeface="Arial" panose="020B0604020202020204" pitchFamily="34" charset="0"/>
              </a:defRPr>
            </a:lvl1pPr>
            <a:lvl2pPr marL="742950" indent="-285750">
              <a:defRPr sz="2000" b="1">
                <a:solidFill>
                  <a:schemeClr val="tx2"/>
                </a:solidFill>
                <a:latin typeface="Comic Sans MS" panose="030F0702030302020204" pitchFamily="66" charset="0"/>
                <a:cs typeface="Arial" panose="020B0604020202020204" pitchFamily="34" charset="0"/>
              </a:defRPr>
            </a:lvl2pPr>
            <a:lvl3pPr marL="1143000" indent="-228600">
              <a:defRPr sz="2000" b="1">
                <a:solidFill>
                  <a:schemeClr val="tx2"/>
                </a:solidFill>
                <a:latin typeface="Comic Sans MS" panose="030F0702030302020204" pitchFamily="66" charset="0"/>
                <a:cs typeface="Arial" panose="020B0604020202020204" pitchFamily="34" charset="0"/>
              </a:defRPr>
            </a:lvl3pPr>
            <a:lvl4pPr marL="1600200" indent="-228600">
              <a:defRPr sz="2000" b="1">
                <a:solidFill>
                  <a:schemeClr val="tx2"/>
                </a:solidFill>
                <a:latin typeface="Comic Sans MS" panose="030F0702030302020204" pitchFamily="66" charset="0"/>
                <a:cs typeface="Arial" panose="020B0604020202020204" pitchFamily="34" charset="0"/>
              </a:defRPr>
            </a:lvl4pPr>
            <a:lvl5pPr marL="2057400" indent="-228600">
              <a:defRPr sz="2000" b="1">
                <a:solidFill>
                  <a:schemeClr val="tx2"/>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9pPr>
          </a:lstStyle>
          <a:p>
            <a:pPr algn="ctr" eaLnBrk="1" hangingPunct="1"/>
            <a:r>
              <a:rPr lang="en-US" altLang="en-US"/>
              <a:t>Barbara My Love</a:t>
            </a:r>
          </a:p>
        </p:txBody>
      </p:sp>
      <p:sp>
        <p:nvSpPr>
          <p:cNvPr id="191497" name="Text Box 19"/>
          <p:cNvSpPr txBox="1">
            <a:spLocks noChangeArrowheads="1"/>
          </p:cNvSpPr>
          <p:nvPr/>
        </p:nvSpPr>
        <p:spPr bwMode="auto">
          <a:xfrm>
            <a:off x="6950932" y="6065661"/>
            <a:ext cx="225254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107763" dir="18900000" algn="ctr" rotWithShape="0">
                    <a:srgbClr val="BC5E00">
                      <a:alpha val="50000"/>
                    </a:srgbClr>
                  </a:outerShdw>
                </a:effectLst>
              </a14:hiddenEffects>
            </a:ext>
          </a:extLst>
        </p:spPr>
        <p:txBody>
          <a:bodyPr wrap="none">
            <a:spAutoFit/>
          </a:bodyPr>
          <a:lstStyle>
            <a:lvl1pPr>
              <a:defRPr sz="2000" b="1">
                <a:solidFill>
                  <a:schemeClr val="tx2"/>
                </a:solidFill>
                <a:latin typeface="Comic Sans MS" panose="030F0702030302020204" pitchFamily="66" charset="0"/>
                <a:cs typeface="Arial" panose="020B0604020202020204" pitchFamily="34" charset="0"/>
              </a:defRPr>
            </a:lvl1pPr>
            <a:lvl2pPr marL="742950" indent="-285750">
              <a:defRPr sz="2000" b="1">
                <a:solidFill>
                  <a:schemeClr val="tx2"/>
                </a:solidFill>
                <a:latin typeface="Comic Sans MS" panose="030F0702030302020204" pitchFamily="66" charset="0"/>
                <a:cs typeface="Arial" panose="020B0604020202020204" pitchFamily="34" charset="0"/>
              </a:defRPr>
            </a:lvl2pPr>
            <a:lvl3pPr marL="1143000" indent="-228600">
              <a:defRPr sz="2000" b="1">
                <a:solidFill>
                  <a:schemeClr val="tx2"/>
                </a:solidFill>
                <a:latin typeface="Comic Sans MS" panose="030F0702030302020204" pitchFamily="66" charset="0"/>
                <a:cs typeface="Arial" panose="020B0604020202020204" pitchFamily="34" charset="0"/>
              </a:defRPr>
            </a:lvl3pPr>
            <a:lvl4pPr marL="1600200" indent="-228600">
              <a:defRPr sz="2000" b="1">
                <a:solidFill>
                  <a:schemeClr val="tx2"/>
                </a:solidFill>
                <a:latin typeface="Comic Sans MS" panose="030F0702030302020204" pitchFamily="66" charset="0"/>
                <a:cs typeface="Arial" panose="020B0604020202020204" pitchFamily="34" charset="0"/>
              </a:defRPr>
            </a:lvl4pPr>
            <a:lvl5pPr marL="2057400" indent="-228600">
              <a:defRPr sz="2000" b="1">
                <a:solidFill>
                  <a:schemeClr val="tx2"/>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9pPr>
          </a:lstStyle>
          <a:p>
            <a:pPr algn="ctr" eaLnBrk="1" hangingPunct="1"/>
            <a:r>
              <a:rPr lang="en-US" altLang="en-US" dirty="0"/>
              <a:t>Glitter Gulch SA</a:t>
            </a:r>
          </a:p>
        </p:txBody>
      </p:sp>
      <p:grpSp>
        <p:nvGrpSpPr>
          <p:cNvPr id="2" name="Group 1"/>
          <p:cNvGrpSpPr/>
          <p:nvPr/>
        </p:nvGrpSpPr>
        <p:grpSpPr>
          <a:xfrm>
            <a:off x="2748843" y="1295400"/>
            <a:ext cx="4346488" cy="4800600"/>
            <a:chOff x="2748843" y="1295400"/>
            <a:chExt cx="4346488" cy="4800600"/>
          </a:xfrm>
        </p:grpSpPr>
        <p:grpSp>
          <p:nvGrpSpPr>
            <p:cNvPr id="191493" name="Group 12"/>
            <p:cNvGrpSpPr>
              <a:grpSpLocks/>
            </p:cNvGrpSpPr>
            <p:nvPr/>
          </p:nvGrpSpPr>
          <p:grpSpPr bwMode="auto">
            <a:xfrm>
              <a:off x="2908300" y="1295400"/>
              <a:ext cx="508000" cy="4800600"/>
              <a:chOff x="1832" y="816"/>
              <a:chExt cx="320" cy="3024"/>
            </a:xfrm>
          </p:grpSpPr>
          <p:sp>
            <p:nvSpPr>
              <p:cNvPr id="191498" name="Freeform 8"/>
              <p:cNvSpPr>
                <a:spLocks/>
              </p:cNvSpPr>
              <p:nvPr/>
            </p:nvSpPr>
            <p:spPr bwMode="auto">
              <a:xfrm>
                <a:off x="1832" y="1248"/>
                <a:ext cx="320" cy="2592"/>
              </a:xfrm>
              <a:custGeom>
                <a:avLst/>
                <a:gdLst>
                  <a:gd name="T0" fmla="*/ 280 w 320"/>
                  <a:gd name="T1" fmla="*/ 2592 h 2592"/>
                  <a:gd name="T2" fmla="*/ 280 w 320"/>
                  <a:gd name="T3" fmla="*/ 1824 h 2592"/>
                  <a:gd name="T4" fmla="*/ 40 w 320"/>
                  <a:gd name="T5" fmla="*/ 1536 h 2592"/>
                  <a:gd name="T6" fmla="*/ 40 w 320"/>
                  <a:gd name="T7" fmla="*/ 864 h 2592"/>
                  <a:gd name="T8" fmla="*/ 232 w 320"/>
                  <a:gd name="T9" fmla="*/ 0 h 25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0" h="2592">
                    <a:moveTo>
                      <a:pt x="280" y="2592"/>
                    </a:moveTo>
                    <a:cubicBezTo>
                      <a:pt x="300" y="2296"/>
                      <a:pt x="320" y="2000"/>
                      <a:pt x="280" y="1824"/>
                    </a:cubicBezTo>
                    <a:cubicBezTo>
                      <a:pt x="240" y="1648"/>
                      <a:pt x="80" y="1696"/>
                      <a:pt x="40" y="1536"/>
                    </a:cubicBezTo>
                    <a:cubicBezTo>
                      <a:pt x="0" y="1376"/>
                      <a:pt x="8" y="1120"/>
                      <a:pt x="40" y="864"/>
                    </a:cubicBezTo>
                    <a:cubicBezTo>
                      <a:pt x="72" y="608"/>
                      <a:pt x="216" y="152"/>
                      <a:pt x="232" y="0"/>
                    </a:cubicBezTo>
                  </a:path>
                </a:pathLst>
              </a:custGeom>
              <a:noFill/>
              <a:ln w="57150" cap="flat" cmpd="sng">
                <a:solidFill>
                  <a:srgbClr val="FFFF66"/>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91499" name="Line 10"/>
              <p:cNvSpPr>
                <a:spLocks noChangeShapeType="1"/>
              </p:cNvSpPr>
              <p:nvPr/>
            </p:nvSpPr>
            <p:spPr bwMode="auto">
              <a:xfrm flipH="1" flipV="1">
                <a:off x="1920" y="1056"/>
                <a:ext cx="144" cy="192"/>
              </a:xfrm>
              <a:prstGeom prst="line">
                <a:avLst/>
              </a:prstGeom>
              <a:noFill/>
              <a:ln w="57150">
                <a:solidFill>
                  <a:srgbClr val="FFFF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91500" name="Line 11"/>
              <p:cNvSpPr>
                <a:spLocks noChangeShapeType="1"/>
              </p:cNvSpPr>
              <p:nvPr/>
            </p:nvSpPr>
            <p:spPr bwMode="auto">
              <a:xfrm flipV="1">
                <a:off x="1920" y="816"/>
                <a:ext cx="96" cy="240"/>
              </a:xfrm>
              <a:prstGeom prst="line">
                <a:avLst/>
              </a:prstGeom>
              <a:noFill/>
              <a:ln w="57150">
                <a:solidFill>
                  <a:srgbClr val="FFFF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sp>
          <p:nvSpPr>
            <p:cNvPr id="13" name="TextBox 12"/>
            <p:cNvSpPr txBox="1"/>
            <p:nvPr/>
          </p:nvSpPr>
          <p:spPr>
            <a:xfrm>
              <a:off x="2748843" y="4017329"/>
              <a:ext cx="4346488" cy="1938992"/>
            </a:xfrm>
            <a:prstGeom prst="rect">
              <a:avLst/>
            </a:prstGeom>
            <a:noFill/>
          </p:spPr>
          <p:txBody>
            <a:bodyPr wrap="square" rtlCol="0">
              <a:spAutoFit/>
            </a:bodyPr>
            <a:lstStyle/>
            <a:p>
              <a:r>
                <a:rPr lang="en-US" altLang="en-US" b="0" dirty="0">
                  <a:solidFill>
                    <a:schemeClr val="tx1"/>
                  </a:solidFill>
                </a:rPr>
                <a:t>Odd shaped stalk.  Some smudging on stalk.  Won Red</a:t>
              </a:r>
            </a:p>
            <a:p>
              <a:r>
                <a:rPr lang="en-US" altLang="en-US" b="0" dirty="0">
                  <a:solidFill>
                    <a:schemeClr val="tx1"/>
                  </a:solidFill>
                </a:rPr>
                <a:t>Suggestion:  Take a facial powder brush and </a:t>
              </a:r>
              <a:r>
                <a:rPr lang="en-US" altLang="en-US" b="0" i="1" dirty="0">
                  <a:solidFill>
                    <a:schemeClr val="tx1"/>
                  </a:solidFill>
                </a:rPr>
                <a:t>lightly brush </a:t>
              </a:r>
              <a:r>
                <a:rPr lang="en-US" altLang="en-US" b="0" dirty="0">
                  <a:solidFill>
                    <a:schemeClr val="tx1"/>
                  </a:solidFill>
                </a:rPr>
                <a:t>the smudges.  Do not remove the powdery substance on the stalk.</a:t>
              </a:r>
            </a:p>
          </p:txBody>
        </p:sp>
      </p:grpSp>
      <p:sp>
        <p:nvSpPr>
          <p:cNvPr id="14" name="TextBox 13"/>
          <p:cNvSpPr txBox="1"/>
          <p:nvPr/>
        </p:nvSpPr>
        <p:spPr>
          <a:xfrm>
            <a:off x="5003800" y="1517232"/>
            <a:ext cx="1714500" cy="1323439"/>
          </a:xfrm>
          <a:prstGeom prst="rect">
            <a:avLst/>
          </a:prstGeom>
          <a:noFill/>
        </p:spPr>
        <p:txBody>
          <a:bodyPr wrap="square" rtlCol="0">
            <a:spAutoFit/>
          </a:bodyPr>
          <a:lstStyle/>
          <a:p>
            <a:pPr eaLnBrk="1" hangingPunct="1"/>
            <a:r>
              <a:rPr lang="en-US" b="0" dirty="0">
                <a:solidFill>
                  <a:schemeClr val="tx1"/>
                </a:solidFill>
              </a:rPr>
              <a:t>Red. Mutant Flower! Best side not presented.</a:t>
            </a:r>
          </a:p>
        </p:txBody>
      </p:sp>
      <p:cxnSp>
        <p:nvCxnSpPr>
          <p:cNvPr id="18" name="Straight Arrow Connector 17">
            <a:extLst>
              <a:ext uri="{FF2B5EF4-FFF2-40B4-BE49-F238E27FC236}">
                <a16:creationId xmlns:a16="http://schemas.microsoft.com/office/drawing/2014/main" id="{9B863BEC-DC4E-47BF-885B-56C947043784}"/>
              </a:ext>
            </a:extLst>
          </p:cNvPr>
          <p:cNvCxnSpPr/>
          <p:nvPr/>
        </p:nvCxnSpPr>
        <p:spPr bwMode="auto">
          <a:xfrm>
            <a:off x="5791200" y="2209800"/>
            <a:ext cx="2286000" cy="1447800"/>
          </a:xfrm>
          <a:prstGeom prst="straightConnector1">
            <a:avLst/>
          </a:prstGeom>
          <a:noFill/>
          <a:ln w="38100" cap="flat" cmpd="sng" algn="ctr">
            <a:solidFill>
              <a:srgbClr val="993300"/>
            </a:solidFill>
            <a:prstDash val="solid"/>
            <a:round/>
            <a:headEnd type="none" w="lg" len="lg"/>
            <a:tailEnd type="triangle" w="lg"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21" presetClass="entr" presetSubtype="1" fill="hold" nodeType="click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wheel(1)">
                                      <p:cBhvr>
                                        <p:cTn id="16"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Date Placeholder 3"/>
          <p:cNvSpPr>
            <a:spLocks noGrp="1"/>
          </p:cNvSpPr>
          <p:nvPr>
            <p:ph type="dt" sz="quarter" idx="10"/>
          </p:nvPr>
        </p:nvSpPr>
        <p:spPr>
          <a:noFill/>
        </p:spPr>
        <p:txBody>
          <a:bodyPr/>
          <a:lstStyle>
            <a:lvl1pPr>
              <a:defRPr sz="2000" b="1">
                <a:solidFill>
                  <a:schemeClr val="tx2"/>
                </a:solidFill>
                <a:latin typeface="Comic Sans MS" panose="030F0702030302020204" pitchFamily="66" charset="0"/>
                <a:cs typeface="Arial" panose="020B0604020202020204" pitchFamily="34" charset="0"/>
              </a:defRPr>
            </a:lvl1pPr>
            <a:lvl2pPr marL="742950" indent="-285750">
              <a:defRPr sz="2000" b="1">
                <a:solidFill>
                  <a:schemeClr val="tx2"/>
                </a:solidFill>
                <a:latin typeface="Comic Sans MS" panose="030F0702030302020204" pitchFamily="66" charset="0"/>
                <a:cs typeface="Arial" panose="020B0604020202020204" pitchFamily="34" charset="0"/>
              </a:defRPr>
            </a:lvl2pPr>
            <a:lvl3pPr marL="1143000" indent="-228600">
              <a:defRPr sz="2000" b="1">
                <a:solidFill>
                  <a:schemeClr val="tx2"/>
                </a:solidFill>
                <a:latin typeface="Comic Sans MS" panose="030F0702030302020204" pitchFamily="66" charset="0"/>
                <a:cs typeface="Arial" panose="020B0604020202020204" pitchFamily="34" charset="0"/>
              </a:defRPr>
            </a:lvl3pPr>
            <a:lvl4pPr marL="1600200" indent="-228600">
              <a:defRPr sz="2000" b="1">
                <a:solidFill>
                  <a:schemeClr val="tx2"/>
                </a:solidFill>
                <a:latin typeface="Comic Sans MS" panose="030F0702030302020204" pitchFamily="66" charset="0"/>
                <a:cs typeface="Arial" panose="020B0604020202020204" pitchFamily="34" charset="0"/>
              </a:defRPr>
            </a:lvl4pPr>
            <a:lvl5pPr marL="2057400" indent="-228600">
              <a:defRPr sz="2000" b="1">
                <a:solidFill>
                  <a:schemeClr val="tx2"/>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9pPr>
          </a:lstStyle>
          <a:p>
            <a:fld id="{D5E78176-3768-4C97-931A-0EFECE1759C9}" type="datetime1">
              <a:rPr lang="en-US" altLang="en-US" sz="1200" b="0" smtClean="0">
                <a:solidFill>
                  <a:schemeClr val="accent2"/>
                </a:solidFill>
                <a:latin typeface="Garamond" panose="02020404030301010803" pitchFamily="18" charset="0"/>
              </a:rPr>
              <a:pPr/>
              <a:t>10/4/2019</a:t>
            </a:fld>
            <a:endParaRPr lang="en-US" altLang="en-US" sz="1200" b="0">
              <a:solidFill>
                <a:schemeClr val="accent2"/>
              </a:solidFill>
              <a:latin typeface="Garamond" panose="02020404030301010803" pitchFamily="18" charset="0"/>
            </a:endParaRPr>
          </a:p>
        </p:txBody>
      </p:sp>
      <p:sp>
        <p:nvSpPr>
          <p:cNvPr id="193539" name="Slide Number Placeholder 5"/>
          <p:cNvSpPr>
            <a:spLocks noGrp="1"/>
          </p:cNvSpPr>
          <p:nvPr>
            <p:ph type="sldNum" sz="quarter" idx="12"/>
          </p:nvPr>
        </p:nvSpPr>
        <p:spPr>
          <a:noFill/>
        </p:spPr>
        <p:txBody>
          <a:bodyPr/>
          <a:lstStyle>
            <a:lvl1pPr>
              <a:defRPr sz="2000" b="1">
                <a:solidFill>
                  <a:schemeClr val="tx2"/>
                </a:solidFill>
                <a:latin typeface="Comic Sans MS" panose="030F0702030302020204" pitchFamily="66" charset="0"/>
                <a:cs typeface="Arial" panose="020B0604020202020204" pitchFamily="34" charset="0"/>
              </a:defRPr>
            </a:lvl1pPr>
            <a:lvl2pPr marL="742950" indent="-285750">
              <a:defRPr sz="2000" b="1">
                <a:solidFill>
                  <a:schemeClr val="tx2"/>
                </a:solidFill>
                <a:latin typeface="Comic Sans MS" panose="030F0702030302020204" pitchFamily="66" charset="0"/>
                <a:cs typeface="Arial" panose="020B0604020202020204" pitchFamily="34" charset="0"/>
              </a:defRPr>
            </a:lvl2pPr>
            <a:lvl3pPr marL="1143000" indent="-228600">
              <a:defRPr sz="2000" b="1">
                <a:solidFill>
                  <a:schemeClr val="tx2"/>
                </a:solidFill>
                <a:latin typeface="Comic Sans MS" panose="030F0702030302020204" pitchFamily="66" charset="0"/>
                <a:cs typeface="Arial" panose="020B0604020202020204" pitchFamily="34" charset="0"/>
              </a:defRPr>
            </a:lvl3pPr>
            <a:lvl4pPr marL="1600200" indent="-228600">
              <a:defRPr sz="2000" b="1">
                <a:solidFill>
                  <a:schemeClr val="tx2"/>
                </a:solidFill>
                <a:latin typeface="Comic Sans MS" panose="030F0702030302020204" pitchFamily="66" charset="0"/>
                <a:cs typeface="Arial" panose="020B0604020202020204" pitchFamily="34" charset="0"/>
              </a:defRPr>
            </a:lvl4pPr>
            <a:lvl5pPr marL="2057400" indent="-228600">
              <a:defRPr sz="2000" b="1">
                <a:solidFill>
                  <a:schemeClr val="tx2"/>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9pPr>
          </a:lstStyle>
          <a:p>
            <a:fld id="{A4AD725B-8284-4249-9026-E1D6D5F8A165}" type="slidenum">
              <a:rPr lang="en-US" altLang="en-US" sz="1200" b="0" smtClean="0">
                <a:solidFill>
                  <a:schemeClr val="accent2"/>
                </a:solidFill>
                <a:latin typeface="Garamond" panose="02020404030301010803" pitchFamily="18" charset="0"/>
              </a:rPr>
              <a:pPr/>
              <a:t>85</a:t>
            </a:fld>
            <a:endParaRPr lang="en-US" altLang="en-US" sz="1200" b="0">
              <a:solidFill>
                <a:schemeClr val="accent2"/>
              </a:solidFill>
              <a:latin typeface="Garamond" panose="02020404030301010803" pitchFamily="18" charset="0"/>
            </a:endParaRPr>
          </a:p>
        </p:txBody>
      </p:sp>
      <p:pic>
        <p:nvPicPr>
          <p:cNvPr id="193540" name="Picture 5" descr="Chocolate&amp;Silk 2010_04_18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5250"/>
            <a:ext cx="3482975" cy="6953250"/>
          </a:xfrm>
          <a:prstGeom prst="rect">
            <a:avLst/>
          </a:prstGeom>
          <a:noFill/>
          <a:ln>
            <a:noFill/>
          </a:ln>
          <a:effectLst>
            <a:outerShdw blurRad="50800" dist="38100" dir="2700000" algn="tl">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3541" name="Picture 7" descr="Coral Point 2010_04_1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39065" y="2057400"/>
            <a:ext cx="2704935" cy="4800600"/>
          </a:xfrm>
          <a:prstGeom prst="rect">
            <a:avLst/>
          </a:prstGeom>
          <a:noFill/>
          <a:ln>
            <a:noFill/>
          </a:ln>
          <a:effectLst>
            <a:outerShdw blurRad="50800" dist="38100" dir="2700000" algn="tl">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3542" name="Text Box 8"/>
          <p:cNvSpPr txBox="1">
            <a:spLocks noChangeArrowheads="1"/>
          </p:cNvSpPr>
          <p:nvPr/>
        </p:nvSpPr>
        <p:spPr bwMode="auto">
          <a:xfrm>
            <a:off x="4724400" y="6248400"/>
            <a:ext cx="150971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107763" dir="18900000" algn="ctr" rotWithShape="0">
                    <a:srgbClr val="BC5E00">
                      <a:alpha val="50000"/>
                    </a:srgbClr>
                  </a:outerShdw>
                </a:effectLst>
              </a14:hiddenEffects>
            </a:ext>
          </a:extLst>
        </p:spPr>
        <p:txBody>
          <a:bodyPr wrap="none">
            <a:spAutoFit/>
          </a:bodyPr>
          <a:lstStyle>
            <a:lvl1pPr>
              <a:defRPr sz="2000" b="1">
                <a:solidFill>
                  <a:schemeClr val="tx2"/>
                </a:solidFill>
                <a:latin typeface="Comic Sans MS" panose="030F0702030302020204" pitchFamily="66" charset="0"/>
                <a:cs typeface="Arial" panose="020B0604020202020204" pitchFamily="34" charset="0"/>
              </a:defRPr>
            </a:lvl1pPr>
            <a:lvl2pPr marL="742950" indent="-285750">
              <a:defRPr sz="2000" b="1">
                <a:solidFill>
                  <a:schemeClr val="tx2"/>
                </a:solidFill>
                <a:latin typeface="Comic Sans MS" panose="030F0702030302020204" pitchFamily="66" charset="0"/>
                <a:cs typeface="Arial" panose="020B0604020202020204" pitchFamily="34" charset="0"/>
              </a:defRPr>
            </a:lvl2pPr>
            <a:lvl3pPr marL="1143000" indent="-228600">
              <a:defRPr sz="2000" b="1">
                <a:solidFill>
                  <a:schemeClr val="tx2"/>
                </a:solidFill>
                <a:latin typeface="Comic Sans MS" panose="030F0702030302020204" pitchFamily="66" charset="0"/>
                <a:cs typeface="Arial" panose="020B0604020202020204" pitchFamily="34" charset="0"/>
              </a:defRPr>
            </a:lvl3pPr>
            <a:lvl4pPr marL="1600200" indent="-228600">
              <a:defRPr sz="2000" b="1">
                <a:solidFill>
                  <a:schemeClr val="tx2"/>
                </a:solidFill>
                <a:latin typeface="Comic Sans MS" panose="030F0702030302020204" pitchFamily="66" charset="0"/>
                <a:cs typeface="Arial" panose="020B0604020202020204" pitchFamily="34" charset="0"/>
              </a:defRPr>
            </a:lvl4pPr>
            <a:lvl5pPr marL="2057400" indent="-228600">
              <a:defRPr sz="2000" b="1">
                <a:solidFill>
                  <a:schemeClr val="tx2"/>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9pPr>
          </a:lstStyle>
          <a:p>
            <a:pPr algn="ctr" eaLnBrk="1" hangingPunct="1"/>
            <a:r>
              <a:rPr lang="en-US" altLang="en-US"/>
              <a:t>Coral Point</a:t>
            </a:r>
          </a:p>
        </p:txBody>
      </p:sp>
      <p:sp>
        <p:nvSpPr>
          <p:cNvPr id="193543" name="Text Box 9"/>
          <p:cNvSpPr txBox="1">
            <a:spLocks noChangeArrowheads="1"/>
          </p:cNvSpPr>
          <p:nvPr/>
        </p:nvSpPr>
        <p:spPr bwMode="auto">
          <a:xfrm>
            <a:off x="3283743" y="5181600"/>
            <a:ext cx="219551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107763" dir="18900000" algn="ctr" rotWithShape="0">
                    <a:srgbClr val="BC5E00">
                      <a:alpha val="50000"/>
                    </a:srgbClr>
                  </a:outerShdw>
                </a:effectLst>
              </a14:hiddenEffects>
            </a:ext>
          </a:extLst>
        </p:spPr>
        <p:txBody>
          <a:bodyPr>
            <a:spAutoFit/>
          </a:bodyPr>
          <a:lstStyle>
            <a:lvl1pPr>
              <a:defRPr sz="2000" b="1">
                <a:solidFill>
                  <a:schemeClr val="tx2"/>
                </a:solidFill>
                <a:latin typeface="Comic Sans MS" panose="030F0702030302020204" pitchFamily="66" charset="0"/>
                <a:cs typeface="Arial" panose="020B0604020202020204" pitchFamily="34" charset="0"/>
              </a:defRPr>
            </a:lvl1pPr>
            <a:lvl2pPr marL="742950" indent="-285750">
              <a:defRPr sz="2000" b="1">
                <a:solidFill>
                  <a:schemeClr val="tx2"/>
                </a:solidFill>
                <a:latin typeface="Comic Sans MS" panose="030F0702030302020204" pitchFamily="66" charset="0"/>
                <a:cs typeface="Arial" panose="020B0604020202020204" pitchFamily="34" charset="0"/>
              </a:defRPr>
            </a:lvl2pPr>
            <a:lvl3pPr marL="1143000" indent="-228600">
              <a:defRPr sz="2000" b="1">
                <a:solidFill>
                  <a:schemeClr val="tx2"/>
                </a:solidFill>
                <a:latin typeface="Comic Sans MS" panose="030F0702030302020204" pitchFamily="66" charset="0"/>
                <a:cs typeface="Arial" panose="020B0604020202020204" pitchFamily="34" charset="0"/>
              </a:defRPr>
            </a:lvl3pPr>
            <a:lvl4pPr marL="1600200" indent="-228600">
              <a:defRPr sz="2000" b="1">
                <a:solidFill>
                  <a:schemeClr val="tx2"/>
                </a:solidFill>
                <a:latin typeface="Comic Sans MS" panose="030F0702030302020204" pitchFamily="66" charset="0"/>
                <a:cs typeface="Arial" panose="020B0604020202020204" pitchFamily="34" charset="0"/>
              </a:defRPr>
            </a:lvl4pPr>
            <a:lvl5pPr marL="2057400" indent="-228600">
              <a:defRPr sz="2000" b="1">
                <a:solidFill>
                  <a:schemeClr val="tx2"/>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9pPr>
          </a:lstStyle>
          <a:p>
            <a:pPr algn="ctr" eaLnBrk="1" hangingPunct="1"/>
            <a:r>
              <a:rPr lang="en-US" altLang="en-US" dirty="0"/>
              <a:t>Chocolate &amp; Silk</a:t>
            </a:r>
          </a:p>
        </p:txBody>
      </p:sp>
      <p:sp>
        <p:nvSpPr>
          <p:cNvPr id="193544" name="Rectangle 11"/>
          <p:cNvSpPr>
            <a:spLocks noChangeArrowheads="1"/>
          </p:cNvSpPr>
          <p:nvPr/>
        </p:nvSpPr>
        <p:spPr bwMode="auto">
          <a:xfrm>
            <a:off x="1752600" y="0"/>
            <a:ext cx="5410200" cy="1322388"/>
          </a:xfrm>
          <a:prstGeom prst="rect">
            <a:avLst/>
          </a:prstGeom>
          <a:noFill/>
          <a:ln>
            <a:noFill/>
          </a:ln>
          <a:effectLst>
            <a:outerShdw dist="40161" dir="20493903" algn="ctr" rotWithShape="0">
              <a:srgbClr val="BC5E00">
                <a:alpha val="5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000" b="1">
                <a:solidFill>
                  <a:schemeClr val="tx2"/>
                </a:solidFill>
                <a:latin typeface="Comic Sans MS" panose="030F0702030302020204" pitchFamily="66" charset="0"/>
                <a:cs typeface="Arial" panose="020B0604020202020204" pitchFamily="34" charset="0"/>
              </a:defRPr>
            </a:lvl1pPr>
            <a:lvl2pPr marL="742950" indent="-285750">
              <a:defRPr sz="2000" b="1">
                <a:solidFill>
                  <a:schemeClr val="tx2"/>
                </a:solidFill>
                <a:latin typeface="Comic Sans MS" panose="030F0702030302020204" pitchFamily="66" charset="0"/>
                <a:cs typeface="Arial" panose="020B0604020202020204" pitchFamily="34" charset="0"/>
              </a:defRPr>
            </a:lvl2pPr>
            <a:lvl3pPr marL="1143000" indent="-228600">
              <a:defRPr sz="2000" b="1">
                <a:solidFill>
                  <a:schemeClr val="tx2"/>
                </a:solidFill>
                <a:latin typeface="Comic Sans MS" panose="030F0702030302020204" pitchFamily="66" charset="0"/>
                <a:cs typeface="Arial" panose="020B0604020202020204" pitchFamily="34" charset="0"/>
              </a:defRPr>
            </a:lvl3pPr>
            <a:lvl4pPr marL="1600200" indent="-228600">
              <a:defRPr sz="2000" b="1">
                <a:solidFill>
                  <a:schemeClr val="tx2"/>
                </a:solidFill>
                <a:latin typeface="Comic Sans MS" panose="030F0702030302020204" pitchFamily="66" charset="0"/>
                <a:cs typeface="Arial" panose="020B0604020202020204" pitchFamily="34" charset="0"/>
              </a:defRPr>
            </a:lvl4pPr>
            <a:lvl5pPr marL="2057400" indent="-228600">
              <a:defRPr sz="2000" b="1">
                <a:solidFill>
                  <a:schemeClr val="tx2"/>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9pPr>
          </a:lstStyle>
          <a:p>
            <a:pPr algn="ctr" eaLnBrk="1" hangingPunct="1"/>
            <a:r>
              <a:rPr lang="en-US" altLang="en-US" sz="3800">
                <a:solidFill>
                  <a:srgbClr val="369654"/>
                </a:solidFill>
              </a:rPr>
              <a:t>Now You</a:t>
            </a:r>
            <a:br>
              <a:rPr lang="en-US" altLang="en-US" sz="3800">
                <a:solidFill>
                  <a:srgbClr val="369654"/>
                </a:solidFill>
              </a:rPr>
            </a:br>
            <a:r>
              <a:rPr lang="en-US" altLang="en-US" sz="3800">
                <a:solidFill>
                  <a:srgbClr val="369654"/>
                </a:solidFill>
              </a:rPr>
              <a:t>Judge</a:t>
            </a:r>
          </a:p>
        </p:txBody>
      </p:sp>
      <p:sp>
        <p:nvSpPr>
          <p:cNvPr id="9" name="TextBox 8"/>
          <p:cNvSpPr txBox="1"/>
          <p:nvPr/>
        </p:nvSpPr>
        <p:spPr>
          <a:xfrm>
            <a:off x="3124200" y="3949868"/>
            <a:ext cx="3200400" cy="1015663"/>
          </a:xfrm>
          <a:prstGeom prst="rect">
            <a:avLst/>
          </a:prstGeom>
          <a:noFill/>
        </p:spPr>
        <p:txBody>
          <a:bodyPr wrap="square" rtlCol="0">
            <a:spAutoFit/>
          </a:bodyPr>
          <a:lstStyle/>
          <a:p>
            <a:r>
              <a:rPr lang="en-US" altLang="en-US" b="0" dirty="0">
                <a:solidFill>
                  <a:schemeClr val="tx1"/>
                </a:solidFill>
              </a:rPr>
              <a:t>Bud touching flower.  Suggestion:  Add spacers in garden.  Won Red</a:t>
            </a:r>
          </a:p>
        </p:txBody>
      </p:sp>
      <p:sp>
        <p:nvSpPr>
          <p:cNvPr id="10" name="TextBox 9"/>
          <p:cNvSpPr txBox="1"/>
          <p:nvPr/>
        </p:nvSpPr>
        <p:spPr>
          <a:xfrm>
            <a:off x="3810000" y="1066800"/>
            <a:ext cx="5644268" cy="1631216"/>
          </a:xfrm>
          <a:prstGeom prst="rect">
            <a:avLst/>
          </a:prstGeom>
          <a:noFill/>
        </p:spPr>
        <p:txBody>
          <a:bodyPr wrap="square" rtlCol="0">
            <a:spAutoFit/>
          </a:bodyPr>
          <a:lstStyle/>
          <a:p>
            <a:pPr eaLnBrk="1" hangingPunct="1"/>
            <a:r>
              <a:rPr lang="en-US" altLang="en-US" b="0" dirty="0">
                <a:solidFill>
                  <a:schemeClr val="tx1"/>
                </a:solidFill>
              </a:rPr>
              <a:t>Flower not opened enough for judging.  Suggestion:  Prior to show, place stalk in a warm environment under lights. </a:t>
            </a:r>
          </a:p>
          <a:p>
            <a:pPr eaLnBrk="1" hangingPunct="1"/>
            <a:r>
              <a:rPr lang="en-US" altLang="en-US" b="0" dirty="0">
                <a:solidFill>
                  <a:schemeClr val="tx1"/>
                </a:solidFill>
              </a:rPr>
              <a:t>Or try to open flower by hand.</a:t>
            </a:r>
          </a:p>
          <a:p>
            <a:endParaRPr lang="en-US" b="0" dirty="0">
              <a:solidFill>
                <a:schemeClr val="tx1"/>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CC05682-BA4A-4ADE-AFD2-935D3C46D50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3486" r="9779"/>
          <a:stretch/>
        </p:blipFill>
        <p:spPr>
          <a:xfrm>
            <a:off x="0" y="990600"/>
            <a:ext cx="2998893" cy="5867400"/>
          </a:xfrm>
          <a:prstGeom prst="rect">
            <a:avLst/>
          </a:prstGeom>
          <a:effectLst>
            <a:outerShdw blurRad="50800" dist="38100" dir="2700000" algn="tl">
              <a:prstClr val="black">
                <a:alpha val="40000"/>
              </a:prstClr>
            </a:outerShdw>
          </a:effectLst>
          <a:scene3d>
            <a:camera prst="orthographicFront"/>
            <a:lightRig rig="threePt" dir="tr"/>
          </a:scene3d>
          <a:sp3d>
            <a:bevelT/>
          </a:sp3d>
        </p:spPr>
      </p:pic>
      <p:sp>
        <p:nvSpPr>
          <p:cNvPr id="195586" name="Date Placeholder 3"/>
          <p:cNvSpPr>
            <a:spLocks noGrp="1"/>
          </p:cNvSpPr>
          <p:nvPr>
            <p:ph type="dt" sz="quarter" idx="10"/>
          </p:nvPr>
        </p:nvSpPr>
        <p:spPr>
          <a:noFill/>
        </p:spPr>
        <p:txBody>
          <a:bodyPr/>
          <a:lstStyle>
            <a:lvl1pPr>
              <a:defRPr sz="2000" b="1">
                <a:solidFill>
                  <a:schemeClr val="tx2"/>
                </a:solidFill>
                <a:latin typeface="Comic Sans MS" panose="030F0702030302020204" pitchFamily="66" charset="0"/>
                <a:cs typeface="Arial" panose="020B0604020202020204" pitchFamily="34" charset="0"/>
              </a:defRPr>
            </a:lvl1pPr>
            <a:lvl2pPr marL="742950" indent="-285750">
              <a:defRPr sz="2000" b="1">
                <a:solidFill>
                  <a:schemeClr val="tx2"/>
                </a:solidFill>
                <a:latin typeface="Comic Sans MS" panose="030F0702030302020204" pitchFamily="66" charset="0"/>
                <a:cs typeface="Arial" panose="020B0604020202020204" pitchFamily="34" charset="0"/>
              </a:defRPr>
            </a:lvl2pPr>
            <a:lvl3pPr marL="1143000" indent="-228600">
              <a:defRPr sz="2000" b="1">
                <a:solidFill>
                  <a:schemeClr val="tx2"/>
                </a:solidFill>
                <a:latin typeface="Comic Sans MS" panose="030F0702030302020204" pitchFamily="66" charset="0"/>
                <a:cs typeface="Arial" panose="020B0604020202020204" pitchFamily="34" charset="0"/>
              </a:defRPr>
            </a:lvl3pPr>
            <a:lvl4pPr marL="1600200" indent="-228600">
              <a:defRPr sz="2000" b="1">
                <a:solidFill>
                  <a:schemeClr val="tx2"/>
                </a:solidFill>
                <a:latin typeface="Comic Sans MS" panose="030F0702030302020204" pitchFamily="66" charset="0"/>
                <a:cs typeface="Arial" panose="020B0604020202020204" pitchFamily="34" charset="0"/>
              </a:defRPr>
            </a:lvl4pPr>
            <a:lvl5pPr marL="2057400" indent="-228600">
              <a:defRPr sz="2000" b="1">
                <a:solidFill>
                  <a:schemeClr val="tx2"/>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9pPr>
          </a:lstStyle>
          <a:p>
            <a:fld id="{FB6D2DFA-FEF9-4CF5-BD82-59926AA27A97}" type="datetime1">
              <a:rPr lang="en-US" altLang="en-US" sz="1200" b="0" smtClean="0">
                <a:solidFill>
                  <a:schemeClr val="accent2"/>
                </a:solidFill>
                <a:latin typeface="Garamond" panose="02020404030301010803" pitchFamily="18" charset="0"/>
              </a:rPr>
              <a:pPr/>
              <a:t>10/4/2019</a:t>
            </a:fld>
            <a:endParaRPr lang="en-US" altLang="en-US" sz="1200" b="0">
              <a:solidFill>
                <a:schemeClr val="accent2"/>
              </a:solidFill>
              <a:latin typeface="Garamond" panose="02020404030301010803" pitchFamily="18" charset="0"/>
            </a:endParaRPr>
          </a:p>
        </p:txBody>
      </p:sp>
      <p:sp>
        <p:nvSpPr>
          <p:cNvPr id="195587" name="Slide Number Placeholder 5"/>
          <p:cNvSpPr>
            <a:spLocks noGrp="1"/>
          </p:cNvSpPr>
          <p:nvPr>
            <p:ph type="sldNum" sz="quarter" idx="12"/>
          </p:nvPr>
        </p:nvSpPr>
        <p:spPr>
          <a:noFill/>
        </p:spPr>
        <p:txBody>
          <a:bodyPr/>
          <a:lstStyle>
            <a:lvl1pPr>
              <a:defRPr sz="2000" b="1">
                <a:solidFill>
                  <a:schemeClr val="tx2"/>
                </a:solidFill>
                <a:latin typeface="Comic Sans MS" panose="030F0702030302020204" pitchFamily="66" charset="0"/>
                <a:cs typeface="Arial" panose="020B0604020202020204" pitchFamily="34" charset="0"/>
              </a:defRPr>
            </a:lvl1pPr>
            <a:lvl2pPr marL="742950" indent="-285750">
              <a:defRPr sz="2000" b="1">
                <a:solidFill>
                  <a:schemeClr val="tx2"/>
                </a:solidFill>
                <a:latin typeface="Comic Sans MS" panose="030F0702030302020204" pitchFamily="66" charset="0"/>
                <a:cs typeface="Arial" panose="020B0604020202020204" pitchFamily="34" charset="0"/>
              </a:defRPr>
            </a:lvl2pPr>
            <a:lvl3pPr marL="1143000" indent="-228600">
              <a:defRPr sz="2000" b="1">
                <a:solidFill>
                  <a:schemeClr val="tx2"/>
                </a:solidFill>
                <a:latin typeface="Comic Sans MS" panose="030F0702030302020204" pitchFamily="66" charset="0"/>
                <a:cs typeface="Arial" panose="020B0604020202020204" pitchFamily="34" charset="0"/>
              </a:defRPr>
            </a:lvl3pPr>
            <a:lvl4pPr marL="1600200" indent="-228600">
              <a:defRPr sz="2000" b="1">
                <a:solidFill>
                  <a:schemeClr val="tx2"/>
                </a:solidFill>
                <a:latin typeface="Comic Sans MS" panose="030F0702030302020204" pitchFamily="66" charset="0"/>
                <a:cs typeface="Arial" panose="020B0604020202020204" pitchFamily="34" charset="0"/>
              </a:defRPr>
            </a:lvl4pPr>
            <a:lvl5pPr marL="2057400" indent="-228600">
              <a:defRPr sz="2000" b="1">
                <a:solidFill>
                  <a:schemeClr val="tx2"/>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9pPr>
          </a:lstStyle>
          <a:p>
            <a:fld id="{E08C6D34-4F79-401E-898E-E912610525F3}" type="slidenum">
              <a:rPr lang="en-US" altLang="en-US" sz="1200" b="0" smtClean="0">
                <a:solidFill>
                  <a:schemeClr val="accent2"/>
                </a:solidFill>
                <a:latin typeface="Garamond" panose="02020404030301010803" pitchFamily="18" charset="0"/>
              </a:rPr>
              <a:pPr/>
              <a:t>86</a:t>
            </a:fld>
            <a:endParaRPr lang="en-US" altLang="en-US" sz="1200" b="0">
              <a:solidFill>
                <a:schemeClr val="accent2"/>
              </a:solidFill>
              <a:latin typeface="Garamond" panose="02020404030301010803" pitchFamily="18" charset="0"/>
            </a:endParaRPr>
          </a:p>
        </p:txBody>
      </p:sp>
      <p:sp>
        <p:nvSpPr>
          <p:cNvPr id="195588" name="Rectangle 2"/>
          <p:cNvSpPr>
            <a:spLocks noGrp="1" noChangeArrowheads="1"/>
          </p:cNvSpPr>
          <p:nvPr>
            <p:ph type="title"/>
          </p:nvPr>
        </p:nvSpPr>
        <p:spPr>
          <a:xfrm>
            <a:off x="3276600" y="277813"/>
            <a:ext cx="2833687" cy="1322387"/>
          </a:xfrm>
        </p:spPr>
        <p:txBody>
          <a:bodyPr/>
          <a:lstStyle/>
          <a:p>
            <a:pPr eaLnBrk="1" hangingPunct="1"/>
            <a:r>
              <a:rPr lang="en-US" altLang="en-US" dirty="0"/>
              <a:t>Now You Judge</a:t>
            </a:r>
          </a:p>
        </p:txBody>
      </p:sp>
      <p:sp>
        <p:nvSpPr>
          <p:cNvPr id="195592" name="Text Box 7"/>
          <p:cNvSpPr txBox="1">
            <a:spLocks noChangeArrowheads="1"/>
          </p:cNvSpPr>
          <p:nvPr/>
        </p:nvSpPr>
        <p:spPr bwMode="auto">
          <a:xfrm>
            <a:off x="1765300" y="6137414"/>
            <a:ext cx="2195513"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107763" dir="18900000" algn="ctr" rotWithShape="0">
                    <a:srgbClr val="BC5E00">
                      <a:alpha val="50000"/>
                    </a:srgbClr>
                  </a:outerShdw>
                </a:effectLst>
              </a14:hiddenEffects>
            </a:ext>
          </a:extLst>
        </p:spPr>
        <p:txBody>
          <a:bodyPr>
            <a:spAutoFit/>
          </a:bodyPr>
          <a:lstStyle>
            <a:lvl1pPr>
              <a:defRPr sz="2000" b="1">
                <a:solidFill>
                  <a:schemeClr val="tx2"/>
                </a:solidFill>
                <a:latin typeface="Comic Sans MS" panose="030F0702030302020204" pitchFamily="66" charset="0"/>
                <a:cs typeface="Arial" panose="020B0604020202020204" pitchFamily="34" charset="0"/>
              </a:defRPr>
            </a:lvl1pPr>
            <a:lvl2pPr marL="742950" indent="-285750">
              <a:defRPr sz="2000" b="1">
                <a:solidFill>
                  <a:schemeClr val="tx2"/>
                </a:solidFill>
                <a:latin typeface="Comic Sans MS" panose="030F0702030302020204" pitchFamily="66" charset="0"/>
                <a:cs typeface="Arial" panose="020B0604020202020204" pitchFamily="34" charset="0"/>
              </a:defRPr>
            </a:lvl2pPr>
            <a:lvl3pPr marL="1143000" indent="-228600">
              <a:defRPr sz="2000" b="1">
                <a:solidFill>
                  <a:schemeClr val="tx2"/>
                </a:solidFill>
                <a:latin typeface="Comic Sans MS" panose="030F0702030302020204" pitchFamily="66" charset="0"/>
                <a:cs typeface="Arial" panose="020B0604020202020204" pitchFamily="34" charset="0"/>
              </a:defRPr>
            </a:lvl3pPr>
            <a:lvl4pPr marL="1600200" indent="-228600">
              <a:defRPr sz="2000" b="1">
                <a:solidFill>
                  <a:schemeClr val="tx2"/>
                </a:solidFill>
                <a:latin typeface="Comic Sans MS" panose="030F0702030302020204" pitchFamily="66" charset="0"/>
                <a:cs typeface="Arial" panose="020B0604020202020204" pitchFamily="34" charset="0"/>
              </a:defRPr>
            </a:lvl4pPr>
            <a:lvl5pPr marL="2057400" indent="-228600">
              <a:defRPr sz="2000" b="1">
                <a:solidFill>
                  <a:schemeClr val="tx2"/>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9pPr>
          </a:lstStyle>
          <a:p>
            <a:pPr algn="ctr" eaLnBrk="1" hangingPunct="1"/>
            <a:r>
              <a:rPr lang="en-US" altLang="en-US" dirty="0"/>
              <a:t>Roper’s Revenge SA</a:t>
            </a:r>
          </a:p>
        </p:txBody>
      </p:sp>
      <p:sp>
        <p:nvSpPr>
          <p:cNvPr id="12" name="TextBox 11">
            <a:extLst>
              <a:ext uri="{FF2B5EF4-FFF2-40B4-BE49-F238E27FC236}">
                <a16:creationId xmlns:a16="http://schemas.microsoft.com/office/drawing/2014/main" id="{97588B5B-D917-4604-9D4A-693601F77572}"/>
              </a:ext>
            </a:extLst>
          </p:cNvPr>
          <p:cNvSpPr txBox="1"/>
          <p:nvPr/>
        </p:nvSpPr>
        <p:spPr>
          <a:xfrm>
            <a:off x="1607344" y="5297835"/>
            <a:ext cx="3200400" cy="707886"/>
          </a:xfrm>
          <a:prstGeom prst="rect">
            <a:avLst/>
          </a:prstGeom>
          <a:noFill/>
        </p:spPr>
        <p:txBody>
          <a:bodyPr wrap="square" rtlCol="0">
            <a:spAutoFit/>
          </a:bodyPr>
          <a:lstStyle/>
          <a:p>
            <a:r>
              <a:rPr lang="en-US" altLang="en-US" b="0" dirty="0">
                <a:solidFill>
                  <a:schemeClr val="tx1"/>
                </a:solidFill>
              </a:rPr>
              <a:t>Leaf in Vase, Flower </a:t>
            </a:r>
            <a:r>
              <a:rPr lang="en-US" altLang="en-US" b="0" dirty="0" err="1">
                <a:solidFill>
                  <a:schemeClr val="tx1"/>
                </a:solidFill>
              </a:rPr>
              <a:t>crepey</a:t>
            </a:r>
            <a:r>
              <a:rPr lang="en-US" altLang="en-US" b="0" dirty="0">
                <a:solidFill>
                  <a:schemeClr val="tx1"/>
                </a:solidFill>
              </a:rPr>
              <a:t> (closing)</a:t>
            </a:r>
          </a:p>
        </p:txBody>
      </p:sp>
      <p:pic>
        <p:nvPicPr>
          <p:cNvPr id="6" name="Picture 5">
            <a:extLst>
              <a:ext uri="{FF2B5EF4-FFF2-40B4-BE49-F238E27FC236}">
                <a16:creationId xmlns:a16="http://schemas.microsoft.com/office/drawing/2014/main" id="{D215F4C5-745F-465A-B0FC-B4C27AB192C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4971" r="18342"/>
          <a:stretch/>
        </p:blipFill>
        <p:spPr>
          <a:xfrm>
            <a:off x="6110287" y="-12700"/>
            <a:ext cx="3046413" cy="6858000"/>
          </a:xfrm>
          <a:prstGeom prst="rect">
            <a:avLst/>
          </a:prstGeom>
          <a:effectLst>
            <a:outerShdw blurRad="50800" dist="38100" dir="2700000" algn="tl">
              <a:prstClr val="black">
                <a:alpha val="40000"/>
              </a:prstClr>
            </a:outerShdw>
          </a:effectLst>
          <a:scene3d>
            <a:camera prst="orthographicFront"/>
            <a:lightRig rig="threePt" dir="tr"/>
          </a:scene3d>
          <a:sp3d>
            <a:bevelT/>
          </a:sp3d>
        </p:spPr>
      </p:pic>
      <p:sp>
        <p:nvSpPr>
          <p:cNvPr id="15" name="Text Box 7">
            <a:extLst>
              <a:ext uri="{FF2B5EF4-FFF2-40B4-BE49-F238E27FC236}">
                <a16:creationId xmlns:a16="http://schemas.microsoft.com/office/drawing/2014/main" id="{574D3DF0-1AB4-4CFB-9F48-86ED9CA3F077}"/>
              </a:ext>
            </a:extLst>
          </p:cNvPr>
          <p:cNvSpPr txBox="1">
            <a:spLocks noChangeArrowheads="1"/>
          </p:cNvSpPr>
          <p:nvPr/>
        </p:nvSpPr>
        <p:spPr bwMode="auto">
          <a:xfrm>
            <a:off x="4486274" y="6190149"/>
            <a:ext cx="2195513"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107763" dir="18900000" algn="ctr" rotWithShape="0">
                    <a:srgbClr val="BC5E00">
                      <a:alpha val="50000"/>
                    </a:srgbClr>
                  </a:outerShdw>
                </a:effectLst>
              </a14:hiddenEffects>
            </a:ext>
          </a:extLst>
        </p:spPr>
        <p:txBody>
          <a:bodyPr>
            <a:spAutoFit/>
          </a:bodyPr>
          <a:lstStyle>
            <a:lvl1pPr>
              <a:defRPr sz="2000" b="1">
                <a:solidFill>
                  <a:schemeClr val="tx2"/>
                </a:solidFill>
                <a:latin typeface="Comic Sans MS" panose="030F0702030302020204" pitchFamily="66" charset="0"/>
                <a:cs typeface="Arial" panose="020B0604020202020204" pitchFamily="34" charset="0"/>
              </a:defRPr>
            </a:lvl1pPr>
            <a:lvl2pPr marL="742950" indent="-285750">
              <a:defRPr sz="2000" b="1">
                <a:solidFill>
                  <a:schemeClr val="tx2"/>
                </a:solidFill>
                <a:latin typeface="Comic Sans MS" panose="030F0702030302020204" pitchFamily="66" charset="0"/>
                <a:cs typeface="Arial" panose="020B0604020202020204" pitchFamily="34" charset="0"/>
              </a:defRPr>
            </a:lvl2pPr>
            <a:lvl3pPr marL="1143000" indent="-228600">
              <a:defRPr sz="2000" b="1">
                <a:solidFill>
                  <a:schemeClr val="tx2"/>
                </a:solidFill>
                <a:latin typeface="Comic Sans MS" panose="030F0702030302020204" pitchFamily="66" charset="0"/>
                <a:cs typeface="Arial" panose="020B0604020202020204" pitchFamily="34" charset="0"/>
              </a:defRPr>
            </a:lvl3pPr>
            <a:lvl4pPr marL="1600200" indent="-228600">
              <a:defRPr sz="2000" b="1">
                <a:solidFill>
                  <a:schemeClr val="tx2"/>
                </a:solidFill>
                <a:latin typeface="Comic Sans MS" panose="030F0702030302020204" pitchFamily="66" charset="0"/>
                <a:cs typeface="Arial" panose="020B0604020202020204" pitchFamily="34" charset="0"/>
              </a:defRPr>
            </a:lvl4pPr>
            <a:lvl5pPr marL="2057400" indent="-228600">
              <a:defRPr sz="2000" b="1">
                <a:solidFill>
                  <a:schemeClr val="tx2"/>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9pPr>
          </a:lstStyle>
          <a:p>
            <a:pPr algn="ctr" eaLnBrk="1" hangingPunct="1"/>
            <a:r>
              <a:rPr lang="en-US" altLang="en-US" dirty="0"/>
              <a:t>Scented Bubbles</a:t>
            </a:r>
          </a:p>
        </p:txBody>
      </p:sp>
      <p:sp>
        <p:nvSpPr>
          <p:cNvPr id="16" name="TextBox 15">
            <a:extLst>
              <a:ext uri="{FF2B5EF4-FFF2-40B4-BE49-F238E27FC236}">
                <a16:creationId xmlns:a16="http://schemas.microsoft.com/office/drawing/2014/main" id="{C479645D-AE5D-4DC8-9A81-E2F4608C7645}"/>
              </a:ext>
            </a:extLst>
          </p:cNvPr>
          <p:cNvSpPr txBox="1"/>
          <p:nvPr/>
        </p:nvSpPr>
        <p:spPr>
          <a:xfrm>
            <a:off x="3059113" y="2341141"/>
            <a:ext cx="3200400" cy="1938992"/>
          </a:xfrm>
          <a:prstGeom prst="rect">
            <a:avLst/>
          </a:prstGeom>
          <a:noFill/>
        </p:spPr>
        <p:txBody>
          <a:bodyPr wrap="square" rtlCol="0">
            <a:spAutoFit/>
          </a:bodyPr>
          <a:lstStyle/>
          <a:p>
            <a:r>
              <a:rPr lang="en-US" altLang="en-US" b="0" dirty="0">
                <a:solidFill>
                  <a:schemeClr val="tx1"/>
                </a:solidFill>
              </a:rPr>
              <a:t>Standards are twisted.  Leaf should be taken off and stalk lowered in vase for the 2/3 rule.   Terminal bud interfering with open bloom. </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6"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Date Placeholder 3"/>
          <p:cNvSpPr>
            <a:spLocks noGrp="1"/>
          </p:cNvSpPr>
          <p:nvPr>
            <p:ph type="dt" sz="quarter" idx="10"/>
          </p:nvPr>
        </p:nvSpPr>
        <p:spPr>
          <a:noFill/>
        </p:spPr>
        <p:txBody>
          <a:bodyPr/>
          <a:lstStyle>
            <a:lvl1pPr>
              <a:defRPr sz="2000" b="1">
                <a:solidFill>
                  <a:schemeClr val="tx2"/>
                </a:solidFill>
                <a:latin typeface="Comic Sans MS" panose="030F0702030302020204" pitchFamily="66" charset="0"/>
                <a:cs typeface="Arial" panose="020B0604020202020204" pitchFamily="34" charset="0"/>
              </a:defRPr>
            </a:lvl1pPr>
            <a:lvl2pPr marL="742950" indent="-285750">
              <a:defRPr sz="2000" b="1">
                <a:solidFill>
                  <a:schemeClr val="tx2"/>
                </a:solidFill>
                <a:latin typeface="Comic Sans MS" panose="030F0702030302020204" pitchFamily="66" charset="0"/>
                <a:cs typeface="Arial" panose="020B0604020202020204" pitchFamily="34" charset="0"/>
              </a:defRPr>
            </a:lvl2pPr>
            <a:lvl3pPr marL="1143000" indent="-228600">
              <a:defRPr sz="2000" b="1">
                <a:solidFill>
                  <a:schemeClr val="tx2"/>
                </a:solidFill>
                <a:latin typeface="Comic Sans MS" panose="030F0702030302020204" pitchFamily="66" charset="0"/>
                <a:cs typeface="Arial" panose="020B0604020202020204" pitchFamily="34" charset="0"/>
              </a:defRPr>
            </a:lvl3pPr>
            <a:lvl4pPr marL="1600200" indent="-228600">
              <a:defRPr sz="2000" b="1">
                <a:solidFill>
                  <a:schemeClr val="tx2"/>
                </a:solidFill>
                <a:latin typeface="Comic Sans MS" panose="030F0702030302020204" pitchFamily="66" charset="0"/>
                <a:cs typeface="Arial" panose="020B0604020202020204" pitchFamily="34" charset="0"/>
              </a:defRPr>
            </a:lvl4pPr>
            <a:lvl5pPr marL="2057400" indent="-228600">
              <a:defRPr sz="2000" b="1">
                <a:solidFill>
                  <a:schemeClr val="tx2"/>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9pPr>
          </a:lstStyle>
          <a:p>
            <a:fld id="{1A4EE260-6C35-4D3F-A934-363A0764F882}" type="datetime1">
              <a:rPr lang="en-US" altLang="en-US" sz="1200" b="0" smtClean="0">
                <a:solidFill>
                  <a:schemeClr val="accent2"/>
                </a:solidFill>
                <a:latin typeface="Garamond" panose="02020404030301010803" pitchFamily="18" charset="0"/>
              </a:rPr>
              <a:pPr/>
              <a:t>10/4/2019</a:t>
            </a:fld>
            <a:endParaRPr lang="en-US" altLang="en-US" sz="1200" b="0">
              <a:solidFill>
                <a:schemeClr val="accent2"/>
              </a:solidFill>
              <a:latin typeface="Garamond" panose="02020404030301010803" pitchFamily="18" charset="0"/>
            </a:endParaRPr>
          </a:p>
        </p:txBody>
      </p:sp>
      <p:sp>
        <p:nvSpPr>
          <p:cNvPr id="197635" name="Slide Number Placeholder 5"/>
          <p:cNvSpPr>
            <a:spLocks noGrp="1"/>
          </p:cNvSpPr>
          <p:nvPr>
            <p:ph type="sldNum" sz="quarter" idx="12"/>
          </p:nvPr>
        </p:nvSpPr>
        <p:spPr>
          <a:noFill/>
        </p:spPr>
        <p:txBody>
          <a:bodyPr/>
          <a:lstStyle>
            <a:lvl1pPr>
              <a:defRPr sz="2000" b="1">
                <a:solidFill>
                  <a:schemeClr val="tx2"/>
                </a:solidFill>
                <a:latin typeface="Comic Sans MS" panose="030F0702030302020204" pitchFamily="66" charset="0"/>
                <a:cs typeface="Arial" panose="020B0604020202020204" pitchFamily="34" charset="0"/>
              </a:defRPr>
            </a:lvl1pPr>
            <a:lvl2pPr marL="742950" indent="-285750">
              <a:defRPr sz="2000" b="1">
                <a:solidFill>
                  <a:schemeClr val="tx2"/>
                </a:solidFill>
                <a:latin typeface="Comic Sans MS" panose="030F0702030302020204" pitchFamily="66" charset="0"/>
                <a:cs typeface="Arial" panose="020B0604020202020204" pitchFamily="34" charset="0"/>
              </a:defRPr>
            </a:lvl2pPr>
            <a:lvl3pPr marL="1143000" indent="-228600">
              <a:defRPr sz="2000" b="1">
                <a:solidFill>
                  <a:schemeClr val="tx2"/>
                </a:solidFill>
                <a:latin typeface="Comic Sans MS" panose="030F0702030302020204" pitchFamily="66" charset="0"/>
                <a:cs typeface="Arial" panose="020B0604020202020204" pitchFamily="34" charset="0"/>
              </a:defRPr>
            </a:lvl3pPr>
            <a:lvl4pPr marL="1600200" indent="-228600">
              <a:defRPr sz="2000" b="1">
                <a:solidFill>
                  <a:schemeClr val="tx2"/>
                </a:solidFill>
                <a:latin typeface="Comic Sans MS" panose="030F0702030302020204" pitchFamily="66" charset="0"/>
                <a:cs typeface="Arial" panose="020B0604020202020204" pitchFamily="34" charset="0"/>
              </a:defRPr>
            </a:lvl4pPr>
            <a:lvl5pPr marL="2057400" indent="-228600">
              <a:defRPr sz="2000" b="1">
                <a:solidFill>
                  <a:schemeClr val="tx2"/>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9pPr>
          </a:lstStyle>
          <a:p>
            <a:fld id="{AC26C0CB-E97A-4FD5-BBC0-0DE56D365471}" type="slidenum">
              <a:rPr lang="en-US" altLang="en-US" sz="1200" b="0" smtClean="0">
                <a:solidFill>
                  <a:schemeClr val="accent2"/>
                </a:solidFill>
                <a:latin typeface="Garamond" panose="02020404030301010803" pitchFamily="18" charset="0"/>
              </a:rPr>
              <a:pPr/>
              <a:t>87</a:t>
            </a:fld>
            <a:endParaRPr lang="en-US" altLang="en-US" sz="1200" b="0">
              <a:solidFill>
                <a:schemeClr val="accent2"/>
              </a:solidFill>
              <a:latin typeface="Garamond" panose="02020404030301010803" pitchFamily="18" charset="0"/>
            </a:endParaRPr>
          </a:p>
        </p:txBody>
      </p:sp>
      <p:sp>
        <p:nvSpPr>
          <p:cNvPr id="197636" name="Rectangle 2"/>
          <p:cNvSpPr>
            <a:spLocks noGrp="1" noChangeArrowheads="1"/>
          </p:cNvSpPr>
          <p:nvPr>
            <p:ph type="title"/>
          </p:nvPr>
        </p:nvSpPr>
        <p:spPr/>
        <p:txBody>
          <a:bodyPr/>
          <a:lstStyle/>
          <a:p>
            <a:pPr eaLnBrk="1" hangingPunct="1"/>
            <a:r>
              <a:rPr lang="en-US" altLang="en-US"/>
              <a:t>Eye For Style</a:t>
            </a:r>
          </a:p>
        </p:txBody>
      </p:sp>
      <p:pic>
        <p:nvPicPr>
          <p:cNvPr id="197638" name="Picture 4" descr="Eye For Style 2010_04_1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4763"/>
            <a:ext cx="3108325" cy="6862763"/>
          </a:xfrm>
          <a:prstGeom prst="rect">
            <a:avLst/>
          </a:prstGeom>
          <a:noFill/>
          <a:ln>
            <a:noFill/>
          </a:ln>
          <a:effectLst>
            <a:outerShdw blurRad="50800" dist="38100" dir="2700000" algn="tl">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7639" name="Text Box 5"/>
          <p:cNvSpPr txBox="1">
            <a:spLocks noChangeArrowheads="1"/>
          </p:cNvSpPr>
          <p:nvPr/>
        </p:nvSpPr>
        <p:spPr bwMode="auto">
          <a:xfrm>
            <a:off x="3810000" y="6461125"/>
            <a:ext cx="219551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107763" dir="18900000" algn="ctr" rotWithShape="0">
                    <a:srgbClr val="BC5E00">
                      <a:alpha val="50000"/>
                    </a:srgbClr>
                  </a:outerShdw>
                </a:effectLst>
              </a14:hiddenEffects>
            </a:ext>
          </a:extLst>
        </p:spPr>
        <p:txBody>
          <a:bodyPr>
            <a:spAutoFit/>
          </a:bodyPr>
          <a:lstStyle>
            <a:lvl1pPr>
              <a:defRPr sz="2000" b="1">
                <a:solidFill>
                  <a:schemeClr val="tx2"/>
                </a:solidFill>
                <a:latin typeface="Comic Sans MS" panose="030F0702030302020204" pitchFamily="66" charset="0"/>
                <a:cs typeface="Arial" panose="020B0604020202020204" pitchFamily="34" charset="0"/>
              </a:defRPr>
            </a:lvl1pPr>
            <a:lvl2pPr marL="742950" indent="-285750">
              <a:defRPr sz="2000" b="1">
                <a:solidFill>
                  <a:schemeClr val="tx2"/>
                </a:solidFill>
                <a:latin typeface="Comic Sans MS" panose="030F0702030302020204" pitchFamily="66" charset="0"/>
                <a:cs typeface="Arial" panose="020B0604020202020204" pitchFamily="34" charset="0"/>
              </a:defRPr>
            </a:lvl2pPr>
            <a:lvl3pPr marL="1143000" indent="-228600">
              <a:defRPr sz="2000" b="1">
                <a:solidFill>
                  <a:schemeClr val="tx2"/>
                </a:solidFill>
                <a:latin typeface="Comic Sans MS" panose="030F0702030302020204" pitchFamily="66" charset="0"/>
                <a:cs typeface="Arial" panose="020B0604020202020204" pitchFamily="34" charset="0"/>
              </a:defRPr>
            </a:lvl3pPr>
            <a:lvl4pPr marL="1600200" indent="-228600">
              <a:defRPr sz="2000" b="1">
                <a:solidFill>
                  <a:schemeClr val="tx2"/>
                </a:solidFill>
                <a:latin typeface="Comic Sans MS" panose="030F0702030302020204" pitchFamily="66" charset="0"/>
                <a:cs typeface="Arial" panose="020B0604020202020204" pitchFamily="34" charset="0"/>
              </a:defRPr>
            </a:lvl4pPr>
            <a:lvl5pPr marL="2057400" indent="-228600">
              <a:defRPr sz="2000" b="1">
                <a:solidFill>
                  <a:schemeClr val="tx2"/>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9pPr>
          </a:lstStyle>
          <a:p>
            <a:pPr algn="ctr" eaLnBrk="1" hangingPunct="1"/>
            <a:r>
              <a:rPr lang="en-US" altLang="en-US"/>
              <a:t>Eye For Style</a:t>
            </a:r>
          </a:p>
        </p:txBody>
      </p:sp>
      <p:grpSp>
        <p:nvGrpSpPr>
          <p:cNvPr id="9" name="Group 8"/>
          <p:cNvGrpSpPr/>
          <p:nvPr/>
        </p:nvGrpSpPr>
        <p:grpSpPr>
          <a:xfrm>
            <a:off x="2544762" y="1447800"/>
            <a:ext cx="5456238" cy="1938992"/>
            <a:chOff x="2544762" y="1447800"/>
            <a:chExt cx="5456238" cy="1938992"/>
          </a:xfrm>
        </p:grpSpPr>
        <p:sp>
          <p:nvSpPr>
            <p:cNvPr id="8" name="TextBox 7"/>
            <p:cNvSpPr txBox="1"/>
            <p:nvPr/>
          </p:nvSpPr>
          <p:spPr>
            <a:xfrm>
              <a:off x="4572000" y="1447800"/>
              <a:ext cx="3429000" cy="1938992"/>
            </a:xfrm>
            <a:prstGeom prst="rect">
              <a:avLst/>
            </a:prstGeom>
            <a:noFill/>
          </p:spPr>
          <p:txBody>
            <a:bodyPr wrap="square" rtlCol="0">
              <a:spAutoFit/>
            </a:bodyPr>
            <a:lstStyle/>
            <a:p>
              <a:r>
                <a:rPr lang="en-US" altLang="en-US" b="0" dirty="0">
                  <a:solidFill>
                    <a:schemeClr val="tx1"/>
                  </a:solidFill>
                </a:rPr>
                <a:t>Petal touching stalk</a:t>
              </a:r>
            </a:p>
            <a:p>
              <a:endParaRPr lang="en-US" altLang="en-US" b="0" dirty="0">
                <a:solidFill>
                  <a:schemeClr val="tx1"/>
                </a:solidFill>
              </a:endParaRPr>
            </a:p>
            <a:p>
              <a:r>
                <a:rPr lang="en-US" altLang="en-US" b="0" dirty="0">
                  <a:solidFill>
                    <a:schemeClr val="tx1"/>
                  </a:solidFill>
                </a:rPr>
                <a:t>Suggestion:  Add spacers while still in garden</a:t>
              </a:r>
            </a:p>
            <a:p>
              <a:endParaRPr lang="en-US" altLang="en-US" b="0" dirty="0">
                <a:solidFill>
                  <a:schemeClr val="tx1"/>
                </a:solidFill>
              </a:endParaRPr>
            </a:p>
            <a:p>
              <a:r>
                <a:rPr lang="en-US" altLang="en-US" b="0" dirty="0">
                  <a:solidFill>
                    <a:schemeClr val="tx1"/>
                  </a:solidFill>
                </a:rPr>
                <a:t>Won Blue Ribbon</a:t>
              </a:r>
            </a:p>
          </p:txBody>
        </p:sp>
        <p:cxnSp>
          <p:nvCxnSpPr>
            <p:cNvPr id="6" name="Straight Arrow Connector 5"/>
            <p:cNvCxnSpPr/>
            <p:nvPr/>
          </p:nvCxnSpPr>
          <p:spPr bwMode="auto">
            <a:xfrm flipH="1">
              <a:off x="2544762" y="1676400"/>
              <a:ext cx="2027238" cy="1219200"/>
            </a:xfrm>
            <a:prstGeom prst="straightConnector1">
              <a:avLst/>
            </a:prstGeom>
            <a:noFill/>
            <a:ln w="50800" cap="flat" cmpd="sng" algn="ctr">
              <a:solidFill>
                <a:srgbClr val="993300"/>
              </a:solidFill>
              <a:prstDash val="solid"/>
              <a:round/>
              <a:headEnd type="none" w="med" len="med"/>
              <a:tailEnd type="triangle" w="lg"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Date Placeholder 3"/>
          <p:cNvSpPr>
            <a:spLocks noGrp="1"/>
          </p:cNvSpPr>
          <p:nvPr>
            <p:ph type="dt" sz="quarter" idx="10"/>
          </p:nvPr>
        </p:nvSpPr>
        <p:spPr>
          <a:noFill/>
        </p:spPr>
        <p:txBody>
          <a:bodyPr/>
          <a:lstStyle>
            <a:lvl1pPr>
              <a:defRPr sz="2000" b="1">
                <a:solidFill>
                  <a:schemeClr val="tx2"/>
                </a:solidFill>
                <a:latin typeface="Comic Sans MS" panose="030F0702030302020204" pitchFamily="66" charset="0"/>
                <a:cs typeface="Arial" panose="020B0604020202020204" pitchFamily="34" charset="0"/>
              </a:defRPr>
            </a:lvl1pPr>
            <a:lvl2pPr marL="742950" indent="-285750">
              <a:defRPr sz="2000" b="1">
                <a:solidFill>
                  <a:schemeClr val="tx2"/>
                </a:solidFill>
                <a:latin typeface="Comic Sans MS" panose="030F0702030302020204" pitchFamily="66" charset="0"/>
                <a:cs typeface="Arial" panose="020B0604020202020204" pitchFamily="34" charset="0"/>
              </a:defRPr>
            </a:lvl2pPr>
            <a:lvl3pPr marL="1143000" indent="-228600">
              <a:defRPr sz="2000" b="1">
                <a:solidFill>
                  <a:schemeClr val="tx2"/>
                </a:solidFill>
                <a:latin typeface="Comic Sans MS" panose="030F0702030302020204" pitchFamily="66" charset="0"/>
                <a:cs typeface="Arial" panose="020B0604020202020204" pitchFamily="34" charset="0"/>
              </a:defRPr>
            </a:lvl3pPr>
            <a:lvl4pPr marL="1600200" indent="-228600">
              <a:defRPr sz="2000" b="1">
                <a:solidFill>
                  <a:schemeClr val="tx2"/>
                </a:solidFill>
                <a:latin typeface="Comic Sans MS" panose="030F0702030302020204" pitchFamily="66" charset="0"/>
                <a:cs typeface="Arial" panose="020B0604020202020204" pitchFamily="34" charset="0"/>
              </a:defRPr>
            </a:lvl4pPr>
            <a:lvl5pPr marL="2057400" indent="-228600">
              <a:defRPr sz="2000" b="1">
                <a:solidFill>
                  <a:schemeClr val="tx2"/>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9pPr>
          </a:lstStyle>
          <a:p>
            <a:fld id="{23FA5CF3-F73E-4DE7-95B0-C0B5796C43FE}" type="datetime1">
              <a:rPr lang="en-US" altLang="en-US" sz="1200" b="0" smtClean="0">
                <a:solidFill>
                  <a:schemeClr val="accent2"/>
                </a:solidFill>
                <a:latin typeface="Garamond" panose="02020404030301010803" pitchFamily="18" charset="0"/>
              </a:rPr>
              <a:pPr/>
              <a:t>10/4/2019</a:t>
            </a:fld>
            <a:endParaRPr lang="en-US" altLang="en-US" sz="1200" b="0">
              <a:solidFill>
                <a:schemeClr val="accent2"/>
              </a:solidFill>
              <a:latin typeface="Garamond" panose="02020404030301010803" pitchFamily="18" charset="0"/>
            </a:endParaRPr>
          </a:p>
        </p:txBody>
      </p:sp>
      <p:sp>
        <p:nvSpPr>
          <p:cNvPr id="199683" name="Slide Number Placeholder 5"/>
          <p:cNvSpPr>
            <a:spLocks noGrp="1"/>
          </p:cNvSpPr>
          <p:nvPr>
            <p:ph type="sldNum" sz="quarter" idx="12"/>
          </p:nvPr>
        </p:nvSpPr>
        <p:spPr>
          <a:noFill/>
        </p:spPr>
        <p:txBody>
          <a:bodyPr/>
          <a:lstStyle>
            <a:lvl1pPr>
              <a:defRPr sz="2000" b="1">
                <a:solidFill>
                  <a:schemeClr val="tx2"/>
                </a:solidFill>
                <a:latin typeface="Comic Sans MS" panose="030F0702030302020204" pitchFamily="66" charset="0"/>
                <a:cs typeface="Arial" panose="020B0604020202020204" pitchFamily="34" charset="0"/>
              </a:defRPr>
            </a:lvl1pPr>
            <a:lvl2pPr marL="742950" indent="-285750">
              <a:defRPr sz="2000" b="1">
                <a:solidFill>
                  <a:schemeClr val="tx2"/>
                </a:solidFill>
                <a:latin typeface="Comic Sans MS" panose="030F0702030302020204" pitchFamily="66" charset="0"/>
                <a:cs typeface="Arial" panose="020B0604020202020204" pitchFamily="34" charset="0"/>
              </a:defRPr>
            </a:lvl2pPr>
            <a:lvl3pPr marL="1143000" indent="-228600">
              <a:defRPr sz="2000" b="1">
                <a:solidFill>
                  <a:schemeClr val="tx2"/>
                </a:solidFill>
                <a:latin typeface="Comic Sans MS" panose="030F0702030302020204" pitchFamily="66" charset="0"/>
                <a:cs typeface="Arial" panose="020B0604020202020204" pitchFamily="34" charset="0"/>
              </a:defRPr>
            </a:lvl3pPr>
            <a:lvl4pPr marL="1600200" indent="-228600">
              <a:defRPr sz="2000" b="1">
                <a:solidFill>
                  <a:schemeClr val="tx2"/>
                </a:solidFill>
                <a:latin typeface="Comic Sans MS" panose="030F0702030302020204" pitchFamily="66" charset="0"/>
                <a:cs typeface="Arial" panose="020B0604020202020204" pitchFamily="34" charset="0"/>
              </a:defRPr>
            </a:lvl4pPr>
            <a:lvl5pPr marL="2057400" indent="-228600">
              <a:defRPr sz="2000" b="1">
                <a:solidFill>
                  <a:schemeClr val="tx2"/>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9pPr>
          </a:lstStyle>
          <a:p>
            <a:fld id="{0DD586ED-CBAF-4CBE-9383-9E1AB08F6996}" type="slidenum">
              <a:rPr lang="en-US" altLang="en-US" sz="1200" b="0" smtClean="0">
                <a:solidFill>
                  <a:schemeClr val="accent2"/>
                </a:solidFill>
                <a:latin typeface="Garamond" panose="02020404030301010803" pitchFamily="18" charset="0"/>
              </a:rPr>
              <a:pPr/>
              <a:t>88</a:t>
            </a:fld>
            <a:endParaRPr lang="en-US" altLang="en-US" sz="1200" b="0">
              <a:solidFill>
                <a:schemeClr val="accent2"/>
              </a:solidFill>
              <a:latin typeface="Garamond" panose="02020404030301010803" pitchFamily="18" charset="0"/>
            </a:endParaRPr>
          </a:p>
        </p:txBody>
      </p:sp>
      <p:sp>
        <p:nvSpPr>
          <p:cNvPr id="199684" name="Rectangle 2"/>
          <p:cNvSpPr>
            <a:spLocks noGrp="1" noChangeArrowheads="1"/>
          </p:cNvSpPr>
          <p:nvPr>
            <p:ph type="title"/>
          </p:nvPr>
        </p:nvSpPr>
        <p:spPr>
          <a:xfrm>
            <a:off x="5638800" y="277813"/>
            <a:ext cx="3048000" cy="1550987"/>
          </a:xfrm>
        </p:spPr>
        <p:txBody>
          <a:bodyPr/>
          <a:lstStyle/>
          <a:p>
            <a:pPr eaLnBrk="1" hangingPunct="1"/>
            <a:r>
              <a:rPr lang="en-US" altLang="en-US"/>
              <a:t>Fringe Benefits</a:t>
            </a:r>
          </a:p>
        </p:txBody>
      </p:sp>
      <p:pic>
        <p:nvPicPr>
          <p:cNvPr id="199686" name="Picture 4" descr="Fringe Benefits 2010_04_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0"/>
            <a:ext cx="2362200" cy="6399213"/>
          </a:xfrm>
          <a:prstGeom prst="rect">
            <a:avLst/>
          </a:prstGeom>
          <a:noFill/>
          <a:ln>
            <a:noFill/>
          </a:ln>
          <a:effectLst>
            <a:outerShdw blurRad="50800" dist="38100" dir="2700000" algn="tl">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9687" name="Text Box 5"/>
          <p:cNvSpPr txBox="1">
            <a:spLocks noChangeArrowheads="1"/>
          </p:cNvSpPr>
          <p:nvPr/>
        </p:nvSpPr>
        <p:spPr bwMode="auto">
          <a:xfrm>
            <a:off x="914400" y="6461125"/>
            <a:ext cx="2070100" cy="396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9933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a:defRPr sz="2000" b="1">
                <a:solidFill>
                  <a:schemeClr val="tx2"/>
                </a:solidFill>
                <a:latin typeface="Comic Sans MS" panose="030F0702030302020204" pitchFamily="66" charset="0"/>
                <a:cs typeface="Arial" panose="020B0604020202020204" pitchFamily="34" charset="0"/>
              </a:defRPr>
            </a:lvl1pPr>
            <a:lvl2pPr marL="742950" indent="-285750">
              <a:defRPr sz="2000" b="1">
                <a:solidFill>
                  <a:schemeClr val="tx2"/>
                </a:solidFill>
                <a:latin typeface="Comic Sans MS" panose="030F0702030302020204" pitchFamily="66" charset="0"/>
                <a:cs typeface="Arial" panose="020B0604020202020204" pitchFamily="34" charset="0"/>
              </a:defRPr>
            </a:lvl2pPr>
            <a:lvl3pPr marL="1143000" indent="-228600">
              <a:defRPr sz="2000" b="1">
                <a:solidFill>
                  <a:schemeClr val="tx2"/>
                </a:solidFill>
                <a:latin typeface="Comic Sans MS" panose="030F0702030302020204" pitchFamily="66" charset="0"/>
                <a:cs typeface="Arial" panose="020B0604020202020204" pitchFamily="34" charset="0"/>
              </a:defRPr>
            </a:lvl3pPr>
            <a:lvl4pPr marL="1600200" indent="-228600">
              <a:defRPr sz="2000" b="1">
                <a:solidFill>
                  <a:schemeClr val="tx2"/>
                </a:solidFill>
                <a:latin typeface="Comic Sans MS" panose="030F0702030302020204" pitchFamily="66" charset="0"/>
                <a:cs typeface="Arial" panose="020B0604020202020204" pitchFamily="34" charset="0"/>
              </a:defRPr>
            </a:lvl4pPr>
            <a:lvl5pPr marL="2057400" indent="-228600">
              <a:defRPr sz="2000" b="1">
                <a:solidFill>
                  <a:schemeClr val="tx2"/>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9pPr>
          </a:lstStyle>
          <a:p>
            <a:pPr algn="ctr" eaLnBrk="1" hangingPunct="1"/>
            <a:r>
              <a:rPr lang="en-US" altLang="en-US"/>
              <a:t>Fringe Benefits</a:t>
            </a:r>
          </a:p>
        </p:txBody>
      </p:sp>
      <p:sp>
        <p:nvSpPr>
          <p:cNvPr id="199690" name="Rectangle 8"/>
          <p:cNvSpPr>
            <a:spLocks noChangeArrowheads="1"/>
          </p:cNvSpPr>
          <p:nvPr/>
        </p:nvSpPr>
        <p:spPr bwMode="auto">
          <a:xfrm>
            <a:off x="3810000" y="6461125"/>
            <a:ext cx="3741738" cy="396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9933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a:defRPr sz="2000" b="1">
                <a:solidFill>
                  <a:schemeClr val="tx2"/>
                </a:solidFill>
                <a:latin typeface="Comic Sans MS" panose="030F0702030302020204" pitchFamily="66" charset="0"/>
                <a:cs typeface="Arial" panose="020B0604020202020204" pitchFamily="34" charset="0"/>
              </a:defRPr>
            </a:lvl1pPr>
            <a:lvl2pPr marL="742950" indent="-285750">
              <a:defRPr sz="2000" b="1">
                <a:solidFill>
                  <a:schemeClr val="tx2"/>
                </a:solidFill>
                <a:latin typeface="Comic Sans MS" panose="030F0702030302020204" pitchFamily="66" charset="0"/>
                <a:cs typeface="Arial" panose="020B0604020202020204" pitchFamily="34" charset="0"/>
              </a:defRPr>
            </a:lvl2pPr>
            <a:lvl3pPr marL="1143000" indent="-228600">
              <a:defRPr sz="2000" b="1">
                <a:solidFill>
                  <a:schemeClr val="tx2"/>
                </a:solidFill>
                <a:latin typeface="Comic Sans MS" panose="030F0702030302020204" pitchFamily="66" charset="0"/>
                <a:cs typeface="Arial" panose="020B0604020202020204" pitchFamily="34" charset="0"/>
              </a:defRPr>
            </a:lvl3pPr>
            <a:lvl4pPr marL="1600200" indent="-228600">
              <a:defRPr sz="2000" b="1">
                <a:solidFill>
                  <a:schemeClr val="tx2"/>
                </a:solidFill>
                <a:latin typeface="Comic Sans MS" panose="030F0702030302020204" pitchFamily="66" charset="0"/>
                <a:cs typeface="Arial" panose="020B0604020202020204" pitchFamily="34" charset="0"/>
              </a:defRPr>
            </a:lvl4pPr>
            <a:lvl5pPr marL="2057400" indent="-228600">
              <a:defRPr sz="2000" b="1">
                <a:solidFill>
                  <a:schemeClr val="tx2"/>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9pPr>
          </a:lstStyle>
          <a:p>
            <a:pPr algn="ctr" eaLnBrk="1" hangingPunct="1"/>
            <a:r>
              <a:rPr lang="en-US" altLang="en-US"/>
              <a:t>Fringe Benefits 2010_04_17</a:t>
            </a:r>
          </a:p>
        </p:txBody>
      </p:sp>
      <p:grpSp>
        <p:nvGrpSpPr>
          <p:cNvPr id="3" name="Group 2"/>
          <p:cNvGrpSpPr/>
          <p:nvPr/>
        </p:nvGrpSpPr>
        <p:grpSpPr>
          <a:xfrm>
            <a:off x="1752600" y="3276600"/>
            <a:ext cx="4572000" cy="2133600"/>
            <a:chOff x="1752600" y="3276600"/>
            <a:chExt cx="4572000" cy="2133600"/>
          </a:xfrm>
        </p:grpSpPr>
        <p:sp>
          <p:nvSpPr>
            <p:cNvPr id="199688" name="Line 6"/>
            <p:cNvSpPr>
              <a:spLocks noChangeShapeType="1"/>
            </p:cNvSpPr>
            <p:nvPr/>
          </p:nvSpPr>
          <p:spPr bwMode="auto">
            <a:xfrm>
              <a:off x="2362200" y="5105400"/>
              <a:ext cx="457200" cy="304800"/>
            </a:xfrm>
            <a:prstGeom prst="line">
              <a:avLst/>
            </a:prstGeom>
            <a:noFill/>
            <a:ln w="76200">
              <a:solidFill>
                <a:srgbClr val="FFFF66"/>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99689" name="Line 7"/>
            <p:cNvSpPr>
              <a:spLocks noChangeShapeType="1"/>
            </p:cNvSpPr>
            <p:nvPr/>
          </p:nvSpPr>
          <p:spPr bwMode="auto">
            <a:xfrm>
              <a:off x="1752600" y="3276600"/>
              <a:ext cx="0" cy="457200"/>
            </a:xfrm>
            <a:prstGeom prst="line">
              <a:avLst/>
            </a:prstGeom>
            <a:noFill/>
            <a:ln w="66675">
              <a:solidFill>
                <a:srgbClr val="FFFF66"/>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2" name="TextBox 11"/>
            <p:cNvSpPr txBox="1"/>
            <p:nvPr/>
          </p:nvSpPr>
          <p:spPr>
            <a:xfrm>
              <a:off x="3124200" y="4419600"/>
              <a:ext cx="3200400" cy="400110"/>
            </a:xfrm>
            <a:prstGeom prst="rect">
              <a:avLst/>
            </a:prstGeom>
            <a:noFill/>
          </p:spPr>
          <p:txBody>
            <a:bodyPr wrap="square" rtlCol="0">
              <a:spAutoFit/>
            </a:bodyPr>
            <a:lstStyle/>
            <a:p>
              <a:r>
                <a:rPr lang="en-US" altLang="en-US" b="0" dirty="0">
                  <a:solidFill>
                    <a:schemeClr val="tx1"/>
                  </a:solidFill>
                </a:rPr>
                <a:t>Tag not facing best side</a:t>
              </a:r>
              <a:endParaRPr lang="en-US" b="0" dirty="0">
                <a:solidFill>
                  <a:schemeClr val="tx1"/>
                </a:solidFill>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Date Placeholder 3"/>
          <p:cNvSpPr>
            <a:spLocks noGrp="1"/>
          </p:cNvSpPr>
          <p:nvPr>
            <p:ph type="dt" sz="quarter" idx="10"/>
          </p:nvPr>
        </p:nvSpPr>
        <p:spPr>
          <a:noFill/>
        </p:spPr>
        <p:txBody>
          <a:bodyPr/>
          <a:lstStyle>
            <a:lvl1pPr>
              <a:defRPr sz="2000" b="1">
                <a:solidFill>
                  <a:schemeClr val="tx2"/>
                </a:solidFill>
                <a:latin typeface="Comic Sans MS" panose="030F0702030302020204" pitchFamily="66" charset="0"/>
                <a:cs typeface="Arial" panose="020B0604020202020204" pitchFamily="34" charset="0"/>
              </a:defRPr>
            </a:lvl1pPr>
            <a:lvl2pPr marL="742950" indent="-285750">
              <a:defRPr sz="2000" b="1">
                <a:solidFill>
                  <a:schemeClr val="tx2"/>
                </a:solidFill>
                <a:latin typeface="Comic Sans MS" panose="030F0702030302020204" pitchFamily="66" charset="0"/>
                <a:cs typeface="Arial" panose="020B0604020202020204" pitchFamily="34" charset="0"/>
              </a:defRPr>
            </a:lvl2pPr>
            <a:lvl3pPr marL="1143000" indent="-228600">
              <a:defRPr sz="2000" b="1">
                <a:solidFill>
                  <a:schemeClr val="tx2"/>
                </a:solidFill>
                <a:latin typeface="Comic Sans MS" panose="030F0702030302020204" pitchFamily="66" charset="0"/>
                <a:cs typeface="Arial" panose="020B0604020202020204" pitchFamily="34" charset="0"/>
              </a:defRPr>
            </a:lvl3pPr>
            <a:lvl4pPr marL="1600200" indent="-228600">
              <a:defRPr sz="2000" b="1">
                <a:solidFill>
                  <a:schemeClr val="tx2"/>
                </a:solidFill>
                <a:latin typeface="Comic Sans MS" panose="030F0702030302020204" pitchFamily="66" charset="0"/>
                <a:cs typeface="Arial" panose="020B0604020202020204" pitchFamily="34" charset="0"/>
              </a:defRPr>
            </a:lvl4pPr>
            <a:lvl5pPr marL="2057400" indent="-228600">
              <a:defRPr sz="2000" b="1">
                <a:solidFill>
                  <a:schemeClr val="tx2"/>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9pPr>
          </a:lstStyle>
          <a:p>
            <a:fld id="{FBFC75A6-961C-4AF9-A82C-8F64E9F0967B}" type="datetime1">
              <a:rPr lang="en-US" altLang="en-US" sz="1200" b="0" smtClean="0">
                <a:solidFill>
                  <a:schemeClr val="accent2"/>
                </a:solidFill>
                <a:latin typeface="Garamond" panose="02020404030301010803" pitchFamily="18" charset="0"/>
              </a:rPr>
              <a:pPr/>
              <a:t>10/4/2019</a:t>
            </a:fld>
            <a:endParaRPr lang="en-US" altLang="en-US" sz="1200" b="0">
              <a:solidFill>
                <a:schemeClr val="accent2"/>
              </a:solidFill>
              <a:latin typeface="Garamond" panose="02020404030301010803" pitchFamily="18" charset="0"/>
            </a:endParaRPr>
          </a:p>
        </p:txBody>
      </p:sp>
      <p:sp>
        <p:nvSpPr>
          <p:cNvPr id="201731" name="Slide Number Placeholder 5"/>
          <p:cNvSpPr>
            <a:spLocks noGrp="1"/>
          </p:cNvSpPr>
          <p:nvPr>
            <p:ph type="sldNum" sz="quarter" idx="12"/>
          </p:nvPr>
        </p:nvSpPr>
        <p:spPr>
          <a:noFill/>
        </p:spPr>
        <p:txBody>
          <a:bodyPr/>
          <a:lstStyle>
            <a:lvl1pPr>
              <a:defRPr sz="2000" b="1">
                <a:solidFill>
                  <a:schemeClr val="tx2"/>
                </a:solidFill>
                <a:latin typeface="Comic Sans MS" panose="030F0702030302020204" pitchFamily="66" charset="0"/>
                <a:cs typeface="Arial" panose="020B0604020202020204" pitchFamily="34" charset="0"/>
              </a:defRPr>
            </a:lvl1pPr>
            <a:lvl2pPr marL="742950" indent="-285750">
              <a:defRPr sz="2000" b="1">
                <a:solidFill>
                  <a:schemeClr val="tx2"/>
                </a:solidFill>
                <a:latin typeface="Comic Sans MS" panose="030F0702030302020204" pitchFamily="66" charset="0"/>
                <a:cs typeface="Arial" panose="020B0604020202020204" pitchFamily="34" charset="0"/>
              </a:defRPr>
            </a:lvl2pPr>
            <a:lvl3pPr marL="1143000" indent="-228600">
              <a:defRPr sz="2000" b="1">
                <a:solidFill>
                  <a:schemeClr val="tx2"/>
                </a:solidFill>
                <a:latin typeface="Comic Sans MS" panose="030F0702030302020204" pitchFamily="66" charset="0"/>
                <a:cs typeface="Arial" panose="020B0604020202020204" pitchFamily="34" charset="0"/>
              </a:defRPr>
            </a:lvl3pPr>
            <a:lvl4pPr marL="1600200" indent="-228600">
              <a:defRPr sz="2000" b="1">
                <a:solidFill>
                  <a:schemeClr val="tx2"/>
                </a:solidFill>
                <a:latin typeface="Comic Sans MS" panose="030F0702030302020204" pitchFamily="66" charset="0"/>
                <a:cs typeface="Arial" panose="020B0604020202020204" pitchFamily="34" charset="0"/>
              </a:defRPr>
            </a:lvl4pPr>
            <a:lvl5pPr marL="2057400" indent="-228600">
              <a:defRPr sz="2000" b="1">
                <a:solidFill>
                  <a:schemeClr val="tx2"/>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9pPr>
          </a:lstStyle>
          <a:p>
            <a:fld id="{6CB73317-F186-45D3-A24A-A774C1E7E76D}" type="slidenum">
              <a:rPr lang="en-US" altLang="en-US" sz="1200" b="0" smtClean="0">
                <a:solidFill>
                  <a:schemeClr val="accent2"/>
                </a:solidFill>
                <a:latin typeface="Garamond" panose="02020404030301010803" pitchFamily="18" charset="0"/>
              </a:rPr>
              <a:pPr/>
              <a:t>89</a:t>
            </a:fld>
            <a:endParaRPr lang="en-US" altLang="en-US" sz="1200" b="0">
              <a:solidFill>
                <a:schemeClr val="accent2"/>
              </a:solidFill>
              <a:latin typeface="Garamond" panose="02020404030301010803" pitchFamily="18" charset="0"/>
            </a:endParaRPr>
          </a:p>
        </p:txBody>
      </p:sp>
      <p:sp>
        <p:nvSpPr>
          <p:cNvPr id="201732" name="Rectangle 2"/>
          <p:cNvSpPr>
            <a:spLocks noGrp="1" noChangeArrowheads="1"/>
          </p:cNvSpPr>
          <p:nvPr>
            <p:ph type="title"/>
          </p:nvPr>
        </p:nvSpPr>
        <p:spPr/>
        <p:txBody>
          <a:bodyPr/>
          <a:lstStyle/>
          <a:p>
            <a:pPr eaLnBrk="1" hangingPunct="1"/>
            <a:r>
              <a:rPr lang="en-US" altLang="en-US"/>
              <a:t>Fancy A Flutter</a:t>
            </a:r>
          </a:p>
        </p:txBody>
      </p:sp>
      <p:pic>
        <p:nvPicPr>
          <p:cNvPr id="201734" name="Picture 4" descr="Fancy a Flutter 2010_04_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685800"/>
            <a:ext cx="1676400" cy="6172200"/>
          </a:xfrm>
          <a:prstGeom prst="rect">
            <a:avLst/>
          </a:prstGeom>
          <a:noFill/>
          <a:ln>
            <a:noFill/>
          </a:ln>
          <a:effectLst>
            <a:outerShdw blurRad="50800" dist="38100" dir="2700000" algn="tl">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1737" name="Text Box 9"/>
          <p:cNvSpPr txBox="1">
            <a:spLocks noChangeArrowheads="1"/>
          </p:cNvSpPr>
          <p:nvPr/>
        </p:nvSpPr>
        <p:spPr bwMode="auto">
          <a:xfrm>
            <a:off x="906463" y="6461125"/>
            <a:ext cx="2100262" cy="396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9933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a:defRPr sz="2000" b="1">
                <a:solidFill>
                  <a:schemeClr val="tx2"/>
                </a:solidFill>
                <a:latin typeface="Comic Sans MS" panose="030F0702030302020204" pitchFamily="66" charset="0"/>
                <a:cs typeface="Arial" panose="020B0604020202020204" pitchFamily="34" charset="0"/>
              </a:defRPr>
            </a:lvl1pPr>
            <a:lvl2pPr marL="742950" indent="-285750">
              <a:defRPr sz="2000" b="1">
                <a:solidFill>
                  <a:schemeClr val="tx2"/>
                </a:solidFill>
                <a:latin typeface="Comic Sans MS" panose="030F0702030302020204" pitchFamily="66" charset="0"/>
                <a:cs typeface="Arial" panose="020B0604020202020204" pitchFamily="34" charset="0"/>
              </a:defRPr>
            </a:lvl2pPr>
            <a:lvl3pPr marL="1143000" indent="-228600">
              <a:defRPr sz="2000" b="1">
                <a:solidFill>
                  <a:schemeClr val="tx2"/>
                </a:solidFill>
                <a:latin typeface="Comic Sans MS" panose="030F0702030302020204" pitchFamily="66" charset="0"/>
                <a:cs typeface="Arial" panose="020B0604020202020204" pitchFamily="34" charset="0"/>
              </a:defRPr>
            </a:lvl3pPr>
            <a:lvl4pPr marL="1600200" indent="-228600">
              <a:defRPr sz="2000" b="1">
                <a:solidFill>
                  <a:schemeClr val="tx2"/>
                </a:solidFill>
                <a:latin typeface="Comic Sans MS" panose="030F0702030302020204" pitchFamily="66" charset="0"/>
                <a:cs typeface="Arial" panose="020B0604020202020204" pitchFamily="34" charset="0"/>
              </a:defRPr>
            </a:lvl4pPr>
            <a:lvl5pPr marL="2057400" indent="-228600">
              <a:defRPr sz="2000" b="1">
                <a:solidFill>
                  <a:schemeClr val="tx2"/>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9pPr>
          </a:lstStyle>
          <a:p>
            <a:pPr algn="ctr" eaLnBrk="1" hangingPunct="1"/>
            <a:r>
              <a:rPr lang="en-US" altLang="en-US"/>
              <a:t>Fancy a Flutter</a:t>
            </a:r>
          </a:p>
        </p:txBody>
      </p:sp>
      <p:grpSp>
        <p:nvGrpSpPr>
          <p:cNvPr id="3" name="Group 2"/>
          <p:cNvGrpSpPr/>
          <p:nvPr/>
        </p:nvGrpSpPr>
        <p:grpSpPr>
          <a:xfrm>
            <a:off x="2051137" y="990600"/>
            <a:ext cx="4730663" cy="4191000"/>
            <a:chOff x="2051137" y="990600"/>
            <a:chExt cx="4730663" cy="4191000"/>
          </a:xfrm>
        </p:grpSpPr>
        <p:sp>
          <p:nvSpPr>
            <p:cNvPr id="201735" name="AutoShape 5"/>
            <p:cNvSpPr>
              <a:spLocks/>
            </p:cNvSpPr>
            <p:nvPr/>
          </p:nvSpPr>
          <p:spPr bwMode="auto">
            <a:xfrm>
              <a:off x="2051137" y="990600"/>
              <a:ext cx="457200" cy="2590800"/>
            </a:xfrm>
            <a:prstGeom prst="rightBrace">
              <a:avLst>
                <a:gd name="adj1" fmla="val 47222"/>
                <a:gd name="adj2" fmla="val 50000"/>
              </a:avLst>
            </a:prstGeom>
            <a:noFill/>
            <a:ln w="57150">
              <a:solidFill>
                <a:srgbClr val="FFFF66"/>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defRPr sz="2000" b="1">
                  <a:solidFill>
                    <a:schemeClr val="tx2"/>
                  </a:solidFill>
                  <a:latin typeface="Comic Sans MS" panose="030F0702030302020204" pitchFamily="66" charset="0"/>
                  <a:cs typeface="Arial" panose="020B0604020202020204" pitchFamily="34" charset="0"/>
                </a:defRPr>
              </a:lvl1pPr>
              <a:lvl2pPr marL="742950" indent="-285750">
                <a:defRPr sz="2000" b="1">
                  <a:solidFill>
                    <a:schemeClr val="tx2"/>
                  </a:solidFill>
                  <a:latin typeface="Comic Sans MS" panose="030F0702030302020204" pitchFamily="66" charset="0"/>
                  <a:cs typeface="Arial" panose="020B0604020202020204" pitchFamily="34" charset="0"/>
                </a:defRPr>
              </a:lvl2pPr>
              <a:lvl3pPr marL="1143000" indent="-228600">
                <a:defRPr sz="2000" b="1">
                  <a:solidFill>
                    <a:schemeClr val="tx2"/>
                  </a:solidFill>
                  <a:latin typeface="Comic Sans MS" panose="030F0702030302020204" pitchFamily="66" charset="0"/>
                  <a:cs typeface="Arial" panose="020B0604020202020204" pitchFamily="34" charset="0"/>
                </a:defRPr>
              </a:lvl3pPr>
              <a:lvl4pPr marL="1600200" indent="-228600">
                <a:defRPr sz="2000" b="1">
                  <a:solidFill>
                    <a:schemeClr val="tx2"/>
                  </a:solidFill>
                  <a:latin typeface="Comic Sans MS" panose="030F0702030302020204" pitchFamily="66" charset="0"/>
                  <a:cs typeface="Arial" panose="020B0604020202020204" pitchFamily="34" charset="0"/>
                </a:defRPr>
              </a:lvl4pPr>
              <a:lvl5pPr marL="2057400" indent="-228600">
                <a:defRPr sz="2000" b="1">
                  <a:solidFill>
                    <a:schemeClr val="tx2"/>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9pPr>
            </a:lstStyle>
            <a:p>
              <a:pPr algn="ctr" eaLnBrk="1" hangingPunct="1"/>
              <a:endParaRPr lang="en-US" altLang="en-US"/>
            </a:p>
          </p:txBody>
        </p:sp>
        <p:sp>
          <p:nvSpPr>
            <p:cNvPr id="201736" name="AutoShape 7"/>
            <p:cNvSpPr>
              <a:spLocks/>
            </p:cNvSpPr>
            <p:nvPr/>
          </p:nvSpPr>
          <p:spPr bwMode="auto">
            <a:xfrm>
              <a:off x="2133600" y="3581400"/>
              <a:ext cx="533400" cy="1600200"/>
            </a:xfrm>
            <a:prstGeom prst="rightBrace">
              <a:avLst>
                <a:gd name="adj1" fmla="val 23810"/>
                <a:gd name="adj2" fmla="val 50000"/>
              </a:avLst>
            </a:prstGeom>
            <a:noFill/>
            <a:ln w="57150">
              <a:solidFill>
                <a:srgbClr val="FFFF66"/>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defRPr sz="2000" b="1">
                  <a:solidFill>
                    <a:schemeClr val="tx2"/>
                  </a:solidFill>
                  <a:latin typeface="Comic Sans MS" panose="030F0702030302020204" pitchFamily="66" charset="0"/>
                  <a:cs typeface="Arial" panose="020B0604020202020204" pitchFamily="34" charset="0"/>
                </a:defRPr>
              </a:lvl1pPr>
              <a:lvl2pPr marL="742950" indent="-285750">
                <a:defRPr sz="2000" b="1">
                  <a:solidFill>
                    <a:schemeClr val="tx2"/>
                  </a:solidFill>
                  <a:latin typeface="Comic Sans MS" panose="030F0702030302020204" pitchFamily="66" charset="0"/>
                  <a:cs typeface="Arial" panose="020B0604020202020204" pitchFamily="34" charset="0"/>
                </a:defRPr>
              </a:lvl2pPr>
              <a:lvl3pPr marL="1143000" indent="-228600">
                <a:defRPr sz="2000" b="1">
                  <a:solidFill>
                    <a:schemeClr val="tx2"/>
                  </a:solidFill>
                  <a:latin typeface="Comic Sans MS" panose="030F0702030302020204" pitchFamily="66" charset="0"/>
                  <a:cs typeface="Arial" panose="020B0604020202020204" pitchFamily="34" charset="0"/>
                </a:defRPr>
              </a:lvl3pPr>
              <a:lvl4pPr marL="1600200" indent="-228600">
                <a:defRPr sz="2000" b="1">
                  <a:solidFill>
                    <a:schemeClr val="tx2"/>
                  </a:solidFill>
                  <a:latin typeface="Comic Sans MS" panose="030F0702030302020204" pitchFamily="66" charset="0"/>
                  <a:cs typeface="Arial" panose="020B0604020202020204" pitchFamily="34" charset="0"/>
                </a:defRPr>
              </a:lvl4pPr>
              <a:lvl5pPr marL="2057400" indent="-228600">
                <a:defRPr sz="2000" b="1">
                  <a:solidFill>
                    <a:schemeClr val="tx2"/>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9pPr>
            </a:lstStyle>
            <a:p>
              <a:pPr algn="ctr" eaLnBrk="1" hangingPunct="1"/>
              <a:endParaRPr lang="en-US" altLang="en-US"/>
            </a:p>
          </p:txBody>
        </p:sp>
        <p:sp>
          <p:nvSpPr>
            <p:cNvPr id="10" name="TextBox 9"/>
            <p:cNvSpPr txBox="1"/>
            <p:nvPr/>
          </p:nvSpPr>
          <p:spPr>
            <a:xfrm>
              <a:off x="3581400" y="2514600"/>
              <a:ext cx="3200400" cy="1323439"/>
            </a:xfrm>
            <a:prstGeom prst="rect">
              <a:avLst/>
            </a:prstGeom>
            <a:noFill/>
          </p:spPr>
          <p:txBody>
            <a:bodyPr wrap="square" rtlCol="0">
              <a:spAutoFit/>
            </a:bodyPr>
            <a:lstStyle/>
            <a:p>
              <a:r>
                <a:rPr lang="en-US" altLang="en-US" b="0" dirty="0">
                  <a:solidFill>
                    <a:schemeClr val="tx1"/>
                  </a:solidFill>
                </a:rPr>
                <a:t>Doesn’t follow 2/3 rule</a:t>
              </a:r>
            </a:p>
            <a:p>
              <a:r>
                <a:rPr lang="en-US" altLang="en-US" b="0" dirty="0">
                  <a:solidFill>
                    <a:schemeClr val="tx1"/>
                  </a:solidFill>
                </a:rPr>
                <a:t>Suggestion: Trim the stalk</a:t>
              </a:r>
            </a:p>
            <a:p>
              <a:r>
                <a:rPr lang="en-US" altLang="en-US" b="0" dirty="0">
                  <a:solidFill>
                    <a:schemeClr val="tx1"/>
                  </a:solidFill>
                </a:rPr>
                <a:t>Red Ribbon</a:t>
              </a: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Date Placeholder 3"/>
          <p:cNvSpPr>
            <a:spLocks noGrp="1"/>
          </p:cNvSpPr>
          <p:nvPr>
            <p:ph type="dt" sz="quarter" idx="10"/>
          </p:nvPr>
        </p:nvSpPr>
        <p:spPr>
          <a:noFill/>
        </p:spPr>
        <p:txBody>
          <a:bodyPr/>
          <a:lstStyle>
            <a:lvl1pPr>
              <a:defRPr sz="2000" b="1">
                <a:solidFill>
                  <a:schemeClr val="tx2"/>
                </a:solidFill>
                <a:latin typeface="Comic Sans MS" panose="030F0702030302020204" pitchFamily="66" charset="0"/>
                <a:cs typeface="Arial" panose="020B0604020202020204" pitchFamily="34" charset="0"/>
              </a:defRPr>
            </a:lvl1pPr>
            <a:lvl2pPr marL="742950" indent="-285750">
              <a:defRPr sz="2000" b="1">
                <a:solidFill>
                  <a:schemeClr val="tx2"/>
                </a:solidFill>
                <a:latin typeface="Comic Sans MS" panose="030F0702030302020204" pitchFamily="66" charset="0"/>
                <a:cs typeface="Arial" panose="020B0604020202020204" pitchFamily="34" charset="0"/>
              </a:defRPr>
            </a:lvl2pPr>
            <a:lvl3pPr marL="1143000" indent="-228600">
              <a:defRPr sz="2000" b="1">
                <a:solidFill>
                  <a:schemeClr val="tx2"/>
                </a:solidFill>
                <a:latin typeface="Comic Sans MS" panose="030F0702030302020204" pitchFamily="66" charset="0"/>
                <a:cs typeface="Arial" panose="020B0604020202020204" pitchFamily="34" charset="0"/>
              </a:defRPr>
            </a:lvl3pPr>
            <a:lvl4pPr marL="1600200" indent="-228600">
              <a:defRPr sz="2000" b="1">
                <a:solidFill>
                  <a:schemeClr val="tx2"/>
                </a:solidFill>
                <a:latin typeface="Comic Sans MS" panose="030F0702030302020204" pitchFamily="66" charset="0"/>
                <a:cs typeface="Arial" panose="020B0604020202020204" pitchFamily="34" charset="0"/>
              </a:defRPr>
            </a:lvl4pPr>
            <a:lvl5pPr marL="2057400" indent="-228600">
              <a:defRPr sz="2000" b="1">
                <a:solidFill>
                  <a:schemeClr val="tx2"/>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9pPr>
          </a:lstStyle>
          <a:p>
            <a:fld id="{A1FFE9CE-5BF5-45AC-8D5F-5B9C35160192}" type="datetime1">
              <a:rPr lang="en-US" altLang="en-US" sz="1200" b="0" smtClean="0">
                <a:solidFill>
                  <a:schemeClr val="accent2"/>
                </a:solidFill>
                <a:latin typeface="Garamond" panose="02020404030301010803" pitchFamily="18" charset="0"/>
              </a:rPr>
              <a:pPr/>
              <a:t>10/4/2019</a:t>
            </a:fld>
            <a:endParaRPr lang="en-US" altLang="en-US" sz="1200" b="0">
              <a:solidFill>
                <a:schemeClr val="accent2"/>
              </a:solidFill>
              <a:latin typeface="Garamond" panose="02020404030301010803" pitchFamily="18" charset="0"/>
            </a:endParaRPr>
          </a:p>
        </p:txBody>
      </p:sp>
      <p:sp>
        <p:nvSpPr>
          <p:cNvPr id="44035" name="Slide Number Placeholder 5"/>
          <p:cNvSpPr>
            <a:spLocks noGrp="1"/>
          </p:cNvSpPr>
          <p:nvPr>
            <p:ph type="sldNum" sz="quarter" idx="12"/>
          </p:nvPr>
        </p:nvSpPr>
        <p:spPr>
          <a:noFill/>
        </p:spPr>
        <p:txBody>
          <a:bodyPr/>
          <a:lstStyle>
            <a:lvl1pPr>
              <a:defRPr sz="2000" b="1">
                <a:solidFill>
                  <a:schemeClr val="tx2"/>
                </a:solidFill>
                <a:latin typeface="Comic Sans MS" panose="030F0702030302020204" pitchFamily="66" charset="0"/>
                <a:cs typeface="Arial" panose="020B0604020202020204" pitchFamily="34" charset="0"/>
              </a:defRPr>
            </a:lvl1pPr>
            <a:lvl2pPr marL="742950" indent="-285750">
              <a:defRPr sz="2000" b="1">
                <a:solidFill>
                  <a:schemeClr val="tx2"/>
                </a:solidFill>
                <a:latin typeface="Comic Sans MS" panose="030F0702030302020204" pitchFamily="66" charset="0"/>
                <a:cs typeface="Arial" panose="020B0604020202020204" pitchFamily="34" charset="0"/>
              </a:defRPr>
            </a:lvl2pPr>
            <a:lvl3pPr marL="1143000" indent="-228600">
              <a:defRPr sz="2000" b="1">
                <a:solidFill>
                  <a:schemeClr val="tx2"/>
                </a:solidFill>
                <a:latin typeface="Comic Sans MS" panose="030F0702030302020204" pitchFamily="66" charset="0"/>
                <a:cs typeface="Arial" panose="020B0604020202020204" pitchFamily="34" charset="0"/>
              </a:defRPr>
            </a:lvl3pPr>
            <a:lvl4pPr marL="1600200" indent="-228600">
              <a:defRPr sz="2000" b="1">
                <a:solidFill>
                  <a:schemeClr val="tx2"/>
                </a:solidFill>
                <a:latin typeface="Comic Sans MS" panose="030F0702030302020204" pitchFamily="66" charset="0"/>
                <a:cs typeface="Arial" panose="020B0604020202020204" pitchFamily="34" charset="0"/>
              </a:defRPr>
            </a:lvl4pPr>
            <a:lvl5pPr marL="2057400" indent="-228600">
              <a:defRPr sz="2000" b="1">
                <a:solidFill>
                  <a:schemeClr val="tx2"/>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9pPr>
          </a:lstStyle>
          <a:p>
            <a:fld id="{4BDDB106-4265-458B-9F31-1792E5F7C4B7}" type="slidenum">
              <a:rPr lang="en-US" altLang="en-US" sz="1200" b="0" smtClean="0">
                <a:solidFill>
                  <a:schemeClr val="accent2"/>
                </a:solidFill>
                <a:latin typeface="Garamond" panose="02020404030301010803" pitchFamily="18" charset="0"/>
              </a:rPr>
              <a:pPr/>
              <a:t>9</a:t>
            </a:fld>
            <a:endParaRPr lang="en-US" altLang="en-US" sz="1200" b="0">
              <a:solidFill>
                <a:schemeClr val="accent2"/>
              </a:solidFill>
              <a:latin typeface="Garamond" panose="02020404030301010803" pitchFamily="18" charset="0"/>
            </a:endParaRPr>
          </a:p>
        </p:txBody>
      </p:sp>
      <p:sp>
        <p:nvSpPr>
          <p:cNvPr id="44036" name="Rectangle 2"/>
          <p:cNvSpPr>
            <a:spLocks noGrp="1" noChangeArrowheads="1"/>
          </p:cNvSpPr>
          <p:nvPr>
            <p:ph type="title"/>
          </p:nvPr>
        </p:nvSpPr>
        <p:spPr/>
        <p:txBody>
          <a:bodyPr/>
          <a:lstStyle/>
          <a:p>
            <a:pPr eaLnBrk="1" hangingPunct="1"/>
            <a:r>
              <a:rPr lang="en-US" altLang="en-US"/>
              <a:t>Remember</a:t>
            </a:r>
          </a:p>
        </p:txBody>
      </p:sp>
      <p:sp>
        <p:nvSpPr>
          <p:cNvPr id="44037" name="Rectangle 3"/>
          <p:cNvSpPr>
            <a:spLocks noGrp="1" noChangeArrowheads="1"/>
          </p:cNvSpPr>
          <p:nvPr>
            <p:ph type="body" idx="1"/>
          </p:nvPr>
        </p:nvSpPr>
        <p:spPr>
          <a:xfrm>
            <a:off x="3657600" y="1600200"/>
            <a:ext cx="5486400" cy="3276600"/>
          </a:xfrm>
        </p:spPr>
        <p:txBody>
          <a:bodyPr/>
          <a:lstStyle/>
          <a:p>
            <a:pPr eaLnBrk="1" hangingPunct="1">
              <a:buFont typeface="Wingdings" panose="05000000000000000000" pitchFamily="2" charset="2"/>
              <a:buNone/>
            </a:pPr>
            <a:r>
              <a:rPr lang="en-US" altLang="en-US" sz="2000" b="0"/>
              <a:t>   </a:t>
            </a:r>
            <a:r>
              <a:rPr lang="en-US" altLang="en-US" sz="3600"/>
              <a:t>The judges are judging </a:t>
            </a:r>
            <a:r>
              <a:rPr lang="en-US" altLang="en-US" sz="3600" i="1"/>
              <a:t>your</a:t>
            </a:r>
            <a:r>
              <a:rPr lang="en-US" altLang="en-US" sz="3600"/>
              <a:t> presentation of the iris as much as they are judging the iris themselves.</a:t>
            </a:r>
          </a:p>
        </p:txBody>
      </p:sp>
      <p:pic>
        <p:nvPicPr>
          <p:cNvPr id="44038" name="Picture 10" descr="2006 Show_Elois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676400"/>
            <a:ext cx="3657600" cy="4876800"/>
          </a:xfrm>
          <a:prstGeom prst="rect">
            <a:avLst/>
          </a:prstGeom>
          <a:noFill/>
          <a:ln w="38100">
            <a:noFill/>
            <a:miter lim="800000"/>
            <a:headEnd/>
            <a:tailEnd/>
          </a:ln>
          <a:effectLst>
            <a:outerShdw blurRad="50800" dist="38100" dir="2700000" algn="tl">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993300"/>
                </a:solidFill>
                <a:miter lim="800000"/>
                <a:headEnd/>
                <a:tailEnd/>
              </a14:hiddenLine>
            </a:ext>
          </a:extLst>
        </p:spPr>
      </p:pic>
    </p:spTree>
  </p:cSld>
  <p:clrMapOvr>
    <a:masterClrMapping/>
  </p:clrMapOvr>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Date Placeholder 3"/>
          <p:cNvSpPr>
            <a:spLocks noGrp="1"/>
          </p:cNvSpPr>
          <p:nvPr>
            <p:ph type="dt" sz="quarter" idx="10"/>
          </p:nvPr>
        </p:nvSpPr>
        <p:spPr>
          <a:noFill/>
        </p:spPr>
        <p:txBody>
          <a:bodyPr/>
          <a:lstStyle>
            <a:lvl1pPr>
              <a:defRPr sz="2000" b="1">
                <a:solidFill>
                  <a:schemeClr val="tx2"/>
                </a:solidFill>
                <a:latin typeface="Comic Sans MS" panose="030F0702030302020204" pitchFamily="66" charset="0"/>
                <a:cs typeface="Arial" panose="020B0604020202020204" pitchFamily="34" charset="0"/>
              </a:defRPr>
            </a:lvl1pPr>
            <a:lvl2pPr marL="742950" indent="-285750">
              <a:defRPr sz="2000" b="1">
                <a:solidFill>
                  <a:schemeClr val="tx2"/>
                </a:solidFill>
                <a:latin typeface="Comic Sans MS" panose="030F0702030302020204" pitchFamily="66" charset="0"/>
                <a:cs typeface="Arial" panose="020B0604020202020204" pitchFamily="34" charset="0"/>
              </a:defRPr>
            </a:lvl2pPr>
            <a:lvl3pPr marL="1143000" indent="-228600">
              <a:defRPr sz="2000" b="1">
                <a:solidFill>
                  <a:schemeClr val="tx2"/>
                </a:solidFill>
                <a:latin typeface="Comic Sans MS" panose="030F0702030302020204" pitchFamily="66" charset="0"/>
                <a:cs typeface="Arial" panose="020B0604020202020204" pitchFamily="34" charset="0"/>
              </a:defRPr>
            </a:lvl3pPr>
            <a:lvl4pPr marL="1600200" indent="-228600">
              <a:defRPr sz="2000" b="1">
                <a:solidFill>
                  <a:schemeClr val="tx2"/>
                </a:solidFill>
                <a:latin typeface="Comic Sans MS" panose="030F0702030302020204" pitchFamily="66" charset="0"/>
                <a:cs typeface="Arial" panose="020B0604020202020204" pitchFamily="34" charset="0"/>
              </a:defRPr>
            </a:lvl4pPr>
            <a:lvl5pPr marL="2057400" indent="-228600">
              <a:defRPr sz="2000" b="1">
                <a:solidFill>
                  <a:schemeClr val="tx2"/>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9pPr>
          </a:lstStyle>
          <a:p>
            <a:fld id="{3A435730-94A0-4838-8D0F-3F52485A29D6}" type="datetime1">
              <a:rPr lang="en-US" altLang="en-US" sz="1200" b="0" smtClean="0">
                <a:solidFill>
                  <a:schemeClr val="accent2"/>
                </a:solidFill>
                <a:latin typeface="Garamond" panose="02020404030301010803" pitchFamily="18" charset="0"/>
              </a:rPr>
              <a:pPr/>
              <a:t>10/4/2019</a:t>
            </a:fld>
            <a:endParaRPr lang="en-US" altLang="en-US" sz="1200" b="0">
              <a:solidFill>
                <a:schemeClr val="accent2"/>
              </a:solidFill>
              <a:latin typeface="Garamond" panose="02020404030301010803" pitchFamily="18" charset="0"/>
            </a:endParaRPr>
          </a:p>
        </p:txBody>
      </p:sp>
      <p:sp>
        <p:nvSpPr>
          <p:cNvPr id="203779" name="Slide Number Placeholder 5"/>
          <p:cNvSpPr>
            <a:spLocks noGrp="1"/>
          </p:cNvSpPr>
          <p:nvPr>
            <p:ph type="sldNum" sz="quarter" idx="12"/>
          </p:nvPr>
        </p:nvSpPr>
        <p:spPr>
          <a:noFill/>
        </p:spPr>
        <p:txBody>
          <a:bodyPr/>
          <a:lstStyle>
            <a:lvl1pPr>
              <a:defRPr sz="2000" b="1">
                <a:solidFill>
                  <a:schemeClr val="tx2"/>
                </a:solidFill>
                <a:latin typeface="Comic Sans MS" panose="030F0702030302020204" pitchFamily="66" charset="0"/>
                <a:cs typeface="Arial" panose="020B0604020202020204" pitchFamily="34" charset="0"/>
              </a:defRPr>
            </a:lvl1pPr>
            <a:lvl2pPr marL="742950" indent="-285750">
              <a:defRPr sz="2000" b="1">
                <a:solidFill>
                  <a:schemeClr val="tx2"/>
                </a:solidFill>
                <a:latin typeface="Comic Sans MS" panose="030F0702030302020204" pitchFamily="66" charset="0"/>
                <a:cs typeface="Arial" panose="020B0604020202020204" pitchFamily="34" charset="0"/>
              </a:defRPr>
            </a:lvl2pPr>
            <a:lvl3pPr marL="1143000" indent="-228600">
              <a:defRPr sz="2000" b="1">
                <a:solidFill>
                  <a:schemeClr val="tx2"/>
                </a:solidFill>
                <a:latin typeface="Comic Sans MS" panose="030F0702030302020204" pitchFamily="66" charset="0"/>
                <a:cs typeface="Arial" panose="020B0604020202020204" pitchFamily="34" charset="0"/>
              </a:defRPr>
            </a:lvl3pPr>
            <a:lvl4pPr marL="1600200" indent="-228600">
              <a:defRPr sz="2000" b="1">
                <a:solidFill>
                  <a:schemeClr val="tx2"/>
                </a:solidFill>
                <a:latin typeface="Comic Sans MS" panose="030F0702030302020204" pitchFamily="66" charset="0"/>
                <a:cs typeface="Arial" panose="020B0604020202020204" pitchFamily="34" charset="0"/>
              </a:defRPr>
            </a:lvl4pPr>
            <a:lvl5pPr marL="2057400" indent="-228600">
              <a:defRPr sz="2000" b="1">
                <a:solidFill>
                  <a:schemeClr val="tx2"/>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9pPr>
          </a:lstStyle>
          <a:p>
            <a:fld id="{0CD6B61A-C9ED-41F8-A6A9-998804A39939}" type="slidenum">
              <a:rPr lang="en-US" altLang="en-US" sz="1200" b="0" smtClean="0">
                <a:solidFill>
                  <a:schemeClr val="accent2"/>
                </a:solidFill>
                <a:latin typeface="Garamond" panose="02020404030301010803" pitchFamily="18" charset="0"/>
              </a:rPr>
              <a:pPr/>
              <a:t>90</a:t>
            </a:fld>
            <a:endParaRPr lang="en-US" altLang="en-US" sz="1200" b="0">
              <a:solidFill>
                <a:schemeClr val="accent2"/>
              </a:solidFill>
              <a:latin typeface="Garamond" panose="02020404030301010803" pitchFamily="18" charset="0"/>
            </a:endParaRPr>
          </a:p>
        </p:txBody>
      </p:sp>
      <p:sp>
        <p:nvSpPr>
          <p:cNvPr id="203780" name="Rectangle 2"/>
          <p:cNvSpPr>
            <a:spLocks noGrp="1" noChangeArrowheads="1"/>
          </p:cNvSpPr>
          <p:nvPr>
            <p:ph type="title"/>
          </p:nvPr>
        </p:nvSpPr>
        <p:spPr>
          <a:xfrm>
            <a:off x="5486400" y="277813"/>
            <a:ext cx="3200400" cy="1322387"/>
          </a:xfrm>
        </p:spPr>
        <p:txBody>
          <a:bodyPr/>
          <a:lstStyle/>
          <a:p>
            <a:pPr eaLnBrk="1" hangingPunct="1"/>
            <a:r>
              <a:rPr lang="en-US" altLang="en-US"/>
              <a:t>Freppe</a:t>
            </a:r>
          </a:p>
        </p:txBody>
      </p:sp>
      <p:pic>
        <p:nvPicPr>
          <p:cNvPr id="203782" name="Picture 4" descr="Freppe 2010_04_17"/>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152400"/>
            <a:ext cx="3970338" cy="7010400"/>
          </a:xfrm>
          <a:prstGeom prst="rect">
            <a:avLst/>
          </a:prstGeom>
          <a:noFill/>
          <a:ln>
            <a:noFill/>
          </a:ln>
          <a:effectLst>
            <a:outerShdw blurRad="50800" dist="38100" dir="2700000" algn="tl">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3783" name="Text Box 5"/>
          <p:cNvSpPr txBox="1">
            <a:spLocks noChangeArrowheads="1"/>
          </p:cNvSpPr>
          <p:nvPr/>
        </p:nvSpPr>
        <p:spPr bwMode="auto">
          <a:xfrm>
            <a:off x="1443038" y="6461125"/>
            <a:ext cx="1016000" cy="396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9933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a:defRPr sz="2000" b="1">
                <a:solidFill>
                  <a:schemeClr val="tx2"/>
                </a:solidFill>
                <a:latin typeface="Comic Sans MS" panose="030F0702030302020204" pitchFamily="66" charset="0"/>
                <a:cs typeface="Arial" panose="020B0604020202020204" pitchFamily="34" charset="0"/>
              </a:defRPr>
            </a:lvl1pPr>
            <a:lvl2pPr marL="742950" indent="-285750">
              <a:defRPr sz="2000" b="1">
                <a:solidFill>
                  <a:schemeClr val="tx2"/>
                </a:solidFill>
                <a:latin typeface="Comic Sans MS" panose="030F0702030302020204" pitchFamily="66" charset="0"/>
                <a:cs typeface="Arial" panose="020B0604020202020204" pitchFamily="34" charset="0"/>
              </a:defRPr>
            </a:lvl2pPr>
            <a:lvl3pPr marL="1143000" indent="-228600">
              <a:defRPr sz="2000" b="1">
                <a:solidFill>
                  <a:schemeClr val="tx2"/>
                </a:solidFill>
                <a:latin typeface="Comic Sans MS" panose="030F0702030302020204" pitchFamily="66" charset="0"/>
                <a:cs typeface="Arial" panose="020B0604020202020204" pitchFamily="34" charset="0"/>
              </a:defRPr>
            </a:lvl3pPr>
            <a:lvl4pPr marL="1600200" indent="-228600">
              <a:defRPr sz="2000" b="1">
                <a:solidFill>
                  <a:schemeClr val="tx2"/>
                </a:solidFill>
                <a:latin typeface="Comic Sans MS" panose="030F0702030302020204" pitchFamily="66" charset="0"/>
                <a:cs typeface="Arial" panose="020B0604020202020204" pitchFamily="34" charset="0"/>
              </a:defRPr>
            </a:lvl4pPr>
            <a:lvl5pPr marL="2057400" indent="-228600">
              <a:defRPr sz="2000" b="1">
                <a:solidFill>
                  <a:schemeClr val="tx2"/>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9pPr>
          </a:lstStyle>
          <a:p>
            <a:pPr algn="ctr" eaLnBrk="1" hangingPunct="1"/>
            <a:r>
              <a:rPr lang="en-US" altLang="en-US"/>
              <a:t>Freppe</a:t>
            </a:r>
          </a:p>
        </p:txBody>
      </p:sp>
      <p:sp>
        <p:nvSpPr>
          <p:cNvPr id="8" name="TextBox 7"/>
          <p:cNvSpPr txBox="1"/>
          <p:nvPr/>
        </p:nvSpPr>
        <p:spPr>
          <a:xfrm>
            <a:off x="5486400" y="1767750"/>
            <a:ext cx="3200400" cy="3170099"/>
          </a:xfrm>
          <a:prstGeom prst="rect">
            <a:avLst/>
          </a:prstGeom>
          <a:noFill/>
        </p:spPr>
        <p:txBody>
          <a:bodyPr wrap="square" rtlCol="0">
            <a:spAutoFit/>
          </a:bodyPr>
          <a:lstStyle/>
          <a:p>
            <a:r>
              <a:rPr lang="en-US" altLang="en-US" b="0" dirty="0">
                <a:solidFill>
                  <a:schemeClr val="tx1"/>
                </a:solidFill>
              </a:rPr>
              <a:t>Doesn’t follow 2/3 rule.  Lower flower touching leaf and stalk.</a:t>
            </a:r>
          </a:p>
          <a:p>
            <a:endParaRPr lang="en-US" altLang="en-US" b="0" dirty="0">
              <a:solidFill>
                <a:schemeClr val="tx1"/>
              </a:solidFill>
            </a:endParaRPr>
          </a:p>
          <a:p>
            <a:r>
              <a:rPr lang="en-US" altLang="en-US" b="0" dirty="0">
                <a:solidFill>
                  <a:schemeClr val="tx1"/>
                </a:solidFill>
              </a:rPr>
              <a:t>Suggestion:</a:t>
            </a:r>
          </a:p>
          <a:p>
            <a:r>
              <a:rPr lang="en-US" altLang="en-US" b="0" dirty="0">
                <a:solidFill>
                  <a:schemeClr val="tx1"/>
                </a:solidFill>
              </a:rPr>
              <a:t>Add spacers to correct touching.</a:t>
            </a:r>
          </a:p>
          <a:p>
            <a:r>
              <a:rPr lang="en-US" altLang="en-US" b="0" dirty="0">
                <a:solidFill>
                  <a:schemeClr val="tx1"/>
                </a:solidFill>
              </a:rPr>
              <a:t>Cut more of the stalk.  Try to position stalk higher.</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Date Placeholder 3"/>
          <p:cNvSpPr>
            <a:spLocks noGrp="1"/>
          </p:cNvSpPr>
          <p:nvPr>
            <p:ph type="dt" sz="quarter" idx="10"/>
          </p:nvPr>
        </p:nvSpPr>
        <p:spPr>
          <a:noFill/>
        </p:spPr>
        <p:txBody>
          <a:bodyPr/>
          <a:lstStyle>
            <a:lvl1pPr>
              <a:defRPr sz="2000" b="1">
                <a:solidFill>
                  <a:schemeClr val="tx2"/>
                </a:solidFill>
                <a:latin typeface="Comic Sans MS" panose="030F0702030302020204" pitchFamily="66" charset="0"/>
                <a:cs typeface="Arial" panose="020B0604020202020204" pitchFamily="34" charset="0"/>
              </a:defRPr>
            </a:lvl1pPr>
            <a:lvl2pPr marL="742950" indent="-285750">
              <a:defRPr sz="2000" b="1">
                <a:solidFill>
                  <a:schemeClr val="tx2"/>
                </a:solidFill>
                <a:latin typeface="Comic Sans MS" panose="030F0702030302020204" pitchFamily="66" charset="0"/>
                <a:cs typeface="Arial" panose="020B0604020202020204" pitchFamily="34" charset="0"/>
              </a:defRPr>
            </a:lvl2pPr>
            <a:lvl3pPr marL="1143000" indent="-228600">
              <a:defRPr sz="2000" b="1">
                <a:solidFill>
                  <a:schemeClr val="tx2"/>
                </a:solidFill>
                <a:latin typeface="Comic Sans MS" panose="030F0702030302020204" pitchFamily="66" charset="0"/>
                <a:cs typeface="Arial" panose="020B0604020202020204" pitchFamily="34" charset="0"/>
              </a:defRPr>
            </a:lvl3pPr>
            <a:lvl4pPr marL="1600200" indent="-228600">
              <a:defRPr sz="2000" b="1">
                <a:solidFill>
                  <a:schemeClr val="tx2"/>
                </a:solidFill>
                <a:latin typeface="Comic Sans MS" panose="030F0702030302020204" pitchFamily="66" charset="0"/>
                <a:cs typeface="Arial" panose="020B0604020202020204" pitchFamily="34" charset="0"/>
              </a:defRPr>
            </a:lvl4pPr>
            <a:lvl5pPr marL="2057400" indent="-228600">
              <a:defRPr sz="2000" b="1">
                <a:solidFill>
                  <a:schemeClr val="tx2"/>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9pPr>
          </a:lstStyle>
          <a:p>
            <a:fld id="{2D1F3DD4-FFBC-4483-AB7F-A72285472494}" type="datetime1">
              <a:rPr lang="en-US" altLang="en-US" sz="1200" b="0" smtClean="0">
                <a:solidFill>
                  <a:schemeClr val="accent2"/>
                </a:solidFill>
                <a:latin typeface="Garamond" panose="02020404030301010803" pitchFamily="18" charset="0"/>
              </a:rPr>
              <a:pPr/>
              <a:t>10/4/2019</a:t>
            </a:fld>
            <a:endParaRPr lang="en-US" altLang="en-US" sz="1200" b="0">
              <a:solidFill>
                <a:schemeClr val="accent2"/>
              </a:solidFill>
              <a:latin typeface="Garamond" panose="02020404030301010803" pitchFamily="18" charset="0"/>
            </a:endParaRPr>
          </a:p>
        </p:txBody>
      </p:sp>
      <p:sp>
        <p:nvSpPr>
          <p:cNvPr id="205827" name="Slide Number Placeholder 5"/>
          <p:cNvSpPr>
            <a:spLocks noGrp="1"/>
          </p:cNvSpPr>
          <p:nvPr>
            <p:ph type="sldNum" sz="quarter" idx="12"/>
          </p:nvPr>
        </p:nvSpPr>
        <p:spPr>
          <a:noFill/>
        </p:spPr>
        <p:txBody>
          <a:bodyPr/>
          <a:lstStyle>
            <a:lvl1pPr>
              <a:defRPr sz="2000" b="1">
                <a:solidFill>
                  <a:schemeClr val="tx2"/>
                </a:solidFill>
                <a:latin typeface="Comic Sans MS" panose="030F0702030302020204" pitchFamily="66" charset="0"/>
                <a:cs typeface="Arial" panose="020B0604020202020204" pitchFamily="34" charset="0"/>
              </a:defRPr>
            </a:lvl1pPr>
            <a:lvl2pPr marL="742950" indent="-285750">
              <a:defRPr sz="2000" b="1">
                <a:solidFill>
                  <a:schemeClr val="tx2"/>
                </a:solidFill>
                <a:latin typeface="Comic Sans MS" panose="030F0702030302020204" pitchFamily="66" charset="0"/>
                <a:cs typeface="Arial" panose="020B0604020202020204" pitchFamily="34" charset="0"/>
              </a:defRPr>
            </a:lvl2pPr>
            <a:lvl3pPr marL="1143000" indent="-228600">
              <a:defRPr sz="2000" b="1">
                <a:solidFill>
                  <a:schemeClr val="tx2"/>
                </a:solidFill>
                <a:latin typeface="Comic Sans MS" panose="030F0702030302020204" pitchFamily="66" charset="0"/>
                <a:cs typeface="Arial" panose="020B0604020202020204" pitchFamily="34" charset="0"/>
              </a:defRPr>
            </a:lvl3pPr>
            <a:lvl4pPr marL="1600200" indent="-228600">
              <a:defRPr sz="2000" b="1">
                <a:solidFill>
                  <a:schemeClr val="tx2"/>
                </a:solidFill>
                <a:latin typeface="Comic Sans MS" panose="030F0702030302020204" pitchFamily="66" charset="0"/>
                <a:cs typeface="Arial" panose="020B0604020202020204" pitchFamily="34" charset="0"/>
              </a:defRPr>
            </a:lvl4pPr>
            <a:lvl5pPr marL="2057400" indent="-228600">
              <a:defRPr sz="2000" b="1">
                <a:solidFill>
                  <a:schemeClr val="tx2"/>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9pPr>
          </a:lstStyle>
          <a:p>
            <a:fld id="{31B0B8BB-32D0-4640-861E-C3108204A458}" type="slidenum">
              <a:rPr lang="en-US" altLang="en-US" sz="1200" b="0" smtClean="0">
                <a:solidFill>
                  <a:schemeClr val="accent2"/>
                </a:solidFill>
                <a:latin typeface="Garamond" panose="02020404030301010803" pitchFamily="18" charset="0"/>
              </a:rPr>
              <a:pPr/>
              <a:t>91</a:t>
            </a:fld>
            <a:endParaRPr lang="en-US" altLang="en-US" sz="1200" b="0">
              <a:solidFill>
                <a:schemeClr val="accent2"/>
              </a:solidFill>
              <a:latin typeface="Garamond" panose="02020404030301010803" pitchFamily="18" charset="0"/>
            </a:endParaRPr>
          </a:p>
        </p:txBody>
      </p:sp>
      <p:sp>
        <p:nvSpPr>
          <p:cNvPr id="205828" name="Rectangle 2"/>
          <p:cNvSpPr>
            <a:spLocks noGrp="1" noChangeArrowheads="1"/>
          </p:cNvSpPr>
          <p:nvPr>
            <p:ph type="title"/>
          </p:nvPr>
        </p:nvSpPr>
        <p:spPr>
          <a:xfrm>
            <a:off x="1954389" y="-76200"/>
            <a:ext cx="5410200" cy="1322388"/>
          </a:xfrm>
        </p:spPr>
        <p:txBody>
          <a:bodyPr/>
          <a:lstStyle/>
          <a:p>
            <a:pPr eaLnBrk="1" hangingPunct="1"/>
            <a:r>
              <a:rPr lang="en-US" altLang="en-US" sz="3800" dirty="0"/>
              <a:t>Now You</a:t>
            </a:r>
            <a:br>
              <a:rPr lang="en-US" altLang="en-US" sz="3800" dirty="0"/>
            </a:br>
            <a:r>
              <a:rPr lang="en-US" altLang="en-US" sz="3800" dirty="0"/>
              <a:t>Judge</a:t>
            </a:r>
          </a:p>
        </p:txBody>
      </p:sp>
      <p:pic>
        <p:nvPicPr>
          <p:cNvPr id="205829" name="Picture 4" descr="Friendly Fire 2010_04_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0"/>
            <a:ext cx="2871788" cy="6630988"/>
          </a:xfrm>
          <a:prstGeom prst="rect">
            <a:avLst/>
          </a:prstGeom>
          <a:noFill/>
          <a:ln>
            <a:noFill/>
          </a:ln>
          <a:effectLst>
            <a:outerShdw blurRad="50800" dist="38100" dir="2700000" algn="tl">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831" name="Text Box 8"/>
          <p:cNvSpPr txBox="1">
            <a:spLocks noChangeArrowheads="1"/>
          </p:cNvSpPr>
          <p:nvPr/>
        </p:nvSpPr>
        <p:spPr bwMode="auto">
          <a:xfrm>
            <a:off x="1372131" y="6172200"/>
            <a:ext cx="1763712" cy="396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9933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a:defRPr sz="2000" b="1">
                <a:solidFill>
                  <a:schemeClr val="tx2"/>
                </a:solidFill>
                <a:latin typeface="Comic Sans MS" panose="030F0702030302020204" pitchFamily="66" charset="0"/>
                <a:cs typeface="Arial" panose="020B0604020202020204" pitchFamily="34" charset="0"/>
              </a:defRPr>
            </a:lvl1pPr>
            <a:lvl2pPr marL="742950" indent="-285750">
              <a:defRPr sz="2000" b="1">
                <a:solidFill>
                  <a:schemeClr val="tx2"/>
                </a:solidFill>
                <a:latin typeface="Comic Sans MS" panose="030F0702030302020204" pitchFamily="66" charset="0"/>
                <a:cs typeface="Arial" panose="020B0604020202020204" pitchFamily="34" charset="0"/>
              </a:defRPr>
            </a:lvl2pPr>
            <a:lvl3pPr marL="1143000" indent="-228600">
              <a:defRPr sz="2000" b="1">
                <a:solidFill>
                  <a:schemeClr val="tx2"/>
                </a:solidFill>
                <a:latin typeface="Comic Sans MS" panose="030F0702030302020204" pitchFamily="66" charset="0"/>
                <a:cs typeface="Arial" panose="020B0604020202020204" pitchFamily="34" charset="0"/>
              </a:defRPr>
            </a:lvl3pPr>
            <a:lvl4pPr marL="1600200" indent="-228600">
              <a:defRPr sz="2000" b="1">
                <a:solidFill>
                  <a:schemeClr val="tx2"/>
                </a:solidFill>
                <a:latin typeface="Comic Sans MS" panose="030F0702030302020204" pitchFamily="66" charset="0"/>
                <a:cs typeface="Arial" panose="020B0604020202020204" pitchFamily="34" charset="0"/>
              </a:defRPr>
            </a:lvl4pPr>
            <a:lvl5pPr marL="2057400" indent="-228600">
              <a:defRPr sz="2000" b="1">
                <a:solidFill>
                  <a:schemeClr val="tx2"/>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9pPr>
          </a:lstStyle>
          <a:p>
            <a:pPr algn="ctr" eaLnBrk="1" hangingPunct="1"/>
            <a:r>
              <a:rPr lang="en-US" altLang="en-US" dirty="0"/>
              <a:t>Friendly Fire</a:t>
            </a:r>
          </a:p>
        </p:txBody>
      </p:sp>
      <p:pic>
        <p:nvPicPr>
          <p:cNvPr id="205832" name="Picture 9" descr="First Wave 2010_04_17"/>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86575" y="449439"/>
            <a:ext cx="2257425" cy="6394450"/>
          </a:xfrm>
          <a:prstGeom prst="rect">
            <a:avLst/>
          </a:prstGeom>
          <a:noFill/>
          <a:ln>
            <a:noFill/>
          </a:ln>
          <a:effectLst>
            <a:outerShdw blurRad="50800" dist="38100" dir="2700000" algn="tl">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833" name="Text Box 10"/>
          <p:cNvSpPr txBox="1">
            <a:spLocks noChangeArrowheads="1"/>
          </p:cNvSpPr>
          <p:nvPr/>
        </p:nvSpPr>
        <p:spPr bwMode="auto">
          <a:xfrm>
            <a:off x="7653867" y="5380905"/>
            <a:ext cx="1554162" cy="396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9933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a:defRPr sz="2000" b="1">
                <a:solidFill>
                  <a:schemeClr val="tx2"/>
                </a:solidFill>
                <a:latin typeface="Comic Sans MS" panose="030F0702030302020204" pitchFamily="66" charset="0"/>
                <a:cs typeface="Arial" panose="020B0604020202020204" pitchFamily="34" charset="0"/>
              </a:defRPr>
            </a:lvl1pPr>
            <a:lvl2pPr marL="742950" indent="-285750">
              <a:defRPr sz="2000" b="1">
                <a:solidFill>
                  <a:schemeClr val="tx2"/>
                </a:solidFill>
                <a:latin typeface="Comic Sans MS" panose="030F0702030302020204" pitchFamily="66" charset="0"/>
                <a:cs typeface="Arial" panose="020B0604020202020204" pitchFamily="34" charset="0"/>
              </a:defRPr>
            </a:lvl2pPr>
            <a:lvl3pPr marL="1143000" indent="-228600">
              <a:defRPr sz="2000" b="1">
                <a:solidFill>
                  <a:schemeClr val="tx2"/>
                </a:solidFill>
                <a:latin typeface="Comic Sans MS" panose="030F0702030302020204" pitchFamily="66" charset="0"/>
                <a:cs typeface="Arial" panose="020B0604020202020204" pitchFamily="34" charset="0"/>
              </a:defRPr>
            </a:lvl3pPr>
            <a:lvl4pPr marL="1600200" indent="-228600">
              <a:defRPr sz="2000" b="1">
                <a:solidFill>
                  <a:schemeClr val="tx2"/>
                </a:solidFill>
                <a:latin typeface="Comic Sans MS" panose="030F0702030302020204" pitchFamily="66" charset="0"/>
                <a:cs typeface="Arial" panose="020B0604020202020204" pitchFamily="34" charset="0"/>
              </a:defRPr>
            </a:lvl4pPr>
            <a:lvl5pPr marL="2057400" indent="-228600">
              <a:defRPr sz="2000" b="1">
                <a:solidFill>
                  <a:schemeClr val="tx2"/>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9pPr>
          </a:lstStyle>
          <a:p>
            <a:pPr algn="ctr" eaLnBrk="1" hangingPunct="1"/>
            <a:r>
              <a:rPr lang="en-US" altLang="en-US" dirty="0"/>
              <a:t>First Wave</a:t>
            </a:r>
          </a:p>
        </p:txBody>
      </p:sp>
      <p:grpSp>
        <p:nvGrpSpPr>
          <p:cNvPr id="2" name="Group 1"/>
          <p:cNvGrpSpPr/>
          <p:nvPr/>
        </p:nvGrpSpPr>
        <p:grpSpPr>
          <a:xfrm>
            <a:off x="533400" y="1981200"/>
            <a:ext cx="5937527" cy="4909036"/>
            <a:chOff x="439461" y="1981200"/>
            <a:chExt cx="5937527" cy="4909036"/>
          </a:xfrm>
        </p:grpSpPr>
        <p:pic>
          <p:nvPicPr>
            <p:cNvPr id="205830" name="Picture 5" descr="2010 MVIS Iris Show 06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9461" y="1981200"/>
              <a:ext cx="2456139" cy="4191000"/>
            </a:xfrm>
            <a:prstGeom prst="rect">
              <a:avLst/>
            </a:prstGeom>
            <a:noFill/>
            <a:ln>
              <a:noFill/>
            </a:ln>
            <a:effectLst>
              <a:outerShdw blurRad="50800" dist="38100" dir="2700000" algn="tl">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p:nvPr/>
          </p:nvSpPr>
          <p:spPr>
            <a:xfrm>
              <a:off x="3176588" y="2796808"/>
              <a:ext cx="3200400" cy="4093428"/>
            </a:xfrm>
            <a:prstGeom prst="rect">
              <a:avLst/>
            </a:prstGeom>
            <a:noFill/>
          </p:spPr>
          <p:txBody>
            <a:bodyPr wrap="square" rtlCol="0">
              <a:spAutoFit/>
            </a:bodyPr>
            <a:lstStyle/>
            <a:p>
              <a:r>
                <a:rPr lang="en-US" altLang="en-US" b="0" dirty="0">
                  <a:solidFill>
                    <a:schemeClr val="tx1"/>
                  </a:solidFill>
                </a:rPr>
                <a:t>Bud at terminal is okay since it is not  interfering with flower. Out of Proportion.  Could tell leaf had been cut off at lower branch.</a:t>
              </a:r>
            </a:p>
            <a:p>
              <a:r>
                <a:rPr lang="en-US" altLang="en-US" b="0" dirty="0">
                  <a:solidFill>
                    <a:schemeClr val="tx1"/>
                  </a:solidFill>
                </a:rPr>
                <a:t>Could tell there use to be a bloom at second branch.  Honorable Mention</a:t>
              </a:r>
            </a:p>
            <a:p>
              <a:r>
                <a:rPr lang="en-US" altLang="en-US" b="0" dirty="0">
                  <a:solidFill>
                    <a:schemeClr val="tx1"/>
                  </a:solidFill>
                </a:rPr>
                <a:t>Suggestion:  Lose lower branch and adjust stalk height for proportion</a:t>
              </a:r>
            </a:p>
          </p:txBody>
        </p:sp>
      </p:grpSp>
      <p:sp>
        <p:nvSpPr>
          <p:cNvPr id="11" name="TextBox 10"/>
          <p:cNvSpPr txBox="1"/>
          <p:nvPr/>
        </p:nvSpPr>
        <p:spPr>
          <a:xfrm>
            <a:off x="3657600" y="1165592"/>
            <a:ext cx="3429000" cy="1631216"/>
          </a:xfrm>
          <a:prstGeom prst="rect">
            <a:avLst/>
          </a:prstGeom>
          <a:noFill/>
        </p:spPr>
        <p:txBody>
          <a:bodyPr wrap="square" rtlCol="0">
            <a:spAutoFit/>
          </a:bodyPr>
          <a:lstStyle/>
          <a:p>
            <a:pPr eaLnBrk="1" hangingPunct="1"/>
            <a:r>
              <a:rPr lang="en-US" altLang="en-US" b="0" dirty="0">
                <a:solidFill>
                  <a:schemeClr val="tx1"/>
                </a:solidFill>
              </a:rPr>
              <a:t>Minor touching of flower buds.  Suggestion:  Add spacers the night before to separate the two branches.</a:t>
            </a:r>
            <a:endParaRPr lang="en-US" b="0" dirty="0">
              <a:solidFill>
                <a:schemeClr val="tx1"/>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Date Placeholder 3"/>
          <p:cNvSpPr>
            <a:spLocks noGrp="1"/>
          </p:cNvSpPr>
          <p:nvPr>
            <p:ph type="dt" sz="quarter" idx="10"/>
          </p:nvPr>
        </p:nvSpPr>
        <p:spPr>
          <a:noFill/>
        </p:spPr>
        <p:txBody>
          <a:bodyPr/>
          <a:lstStyle>
            <a:lvl1pPr>
              <a:defRPr sz="2000" b="1">
                <a:solidFill>
                  <a:schemeClr val="tx2"/>
                </a:solidFill>
                <a:latin typeface="Comic Sans MS" panose="030F0702030302020204" pitchFamily="66" charset="0"/>
                <a:cs typeface="Arial" panose="020B0604020202020204" pitchFamily="34" charset="0"/>
              </a:defRPr>
            </a:lvl1pPr>
            <a:lvl2pPr marL="742950" indent="-285750">
              <a:defRPr sz="2000" b="1">
                <a:solidFill>
                  <a:schemeClr val="tx2"/>
                </a:solidFill>
                <a:latin typeface="Comic Sans MS" panose="030F0702030302020204" pitchFamily="66" charset="0"/>
                <a:cs typeface="Arial" panose="020B0604020202020204" pitchFamily="34" charset="0"/>
              </a:defRPr>
            </a:lvl2pPr>
            <a:lvl3pPr marL="1143000" indent="-228600">
              <a:defRPr sz="2000" b="1">
                <a:solidFill>
                  <a:schemeClr val="tx2"/>
                </a:solidFill>
                <a:latin typeface="Comic Sans MS" panose="030F0702030302020204" pitchFamily="66" charset="0"/>
                <a:cs typeface="Arial" panose="020B0604020202020204" pitchFamily="34" charset="0"/>
              </a:defRPr>
            </a:lvl3pPr>
            <a:lvl4pPr marL="1600200" indent="-228600">
              <a:defRPr sz="2000" b="1">
                <a:solidFill>
                  <a:schemeClr val="tx2"/>
                </a:solidFill>
                <a:latin typeface="Comic Sans MS" panose="030F0702030302020204" pitchFamily="66" charset="0"/>
                <a:cs typeface="Arial" panose="020B0604020202020204" pitchFamily="34" charset="0"/>
              </a:defRPr>
            </a:lvl4pPr>
            <a:lvl5pPr marL="2057400" indent="-228600">
              <a:defRPr sz="2000" b="1">
                <a:solidFill>
                  <a:schemeClr val="tx2"/>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9pPr>
          </a:lstStyle>
          <a:p>
            <a:fld id="{D9FA0109-ACA2-4653-9DA9-5092AB4063A4}" type="datetime1">
              <a:rPr lang="en-US" altLang="en-US" sz="1200" b="0" smtClean="0">
                <a:solidFill>
                  <a:schemeClr val="accent2"/>
                </a:solidFill>
                <a:latin typeface="Garamond" panose="02020404030301010803" pitchFamily="18" charset="0"/>
              </a:rPr>
              <a:pPr/>
              <a:t>10/4/2019</a:t>
            </a:fld>
            <a:endParaRPr lang="en-US" altLang="en-US" sz="1200" b="0">
              <a:solidFill>
                <a:schemeClr val="accent2"/>
              </a:solidFill>
              <a:latin typeface="Garamond" panose="02020404030301010803" pitchFamily="18" charset="0"/>
            </a:endParaRPr>
          </a:p>
        </p:txBody>
      </p:sp>
      <p:sp>
        <p:nvSpPr>
          <p:cNvPr id="207875" name="Slide Number Placeholder 5"/>
          <p:cNvSpPr>
            <a:spLocks noGrp="1"/>
          </p:cNvSpPr>
          <p:nvPr>
            <p:ph type="sldNum" sz="quarter" idx="12"/>
          </p:nvPr>
        </p:nvSpPr>
        <p:spPr>
          <a:noFill/>
        </p:spPr>
        <p:txBody>
          <a:bodyPr/>
          <a:lstStyle>
            <a:lvl1pPr>
              <a:defRPr sz="2000" b="1">
                <a:solidFill>
                  <a:schemeClr val="tx2"/>
                </a:solidFill>
                <a:latin typeface="Comic Sans MS" panose="030F0702030302020204" pitchFamily="66" charset="0"/>
                <a:cs typeface="Arial" panose="020B0604020202020204" pitchFamily="34" charset="0"/>
              </a:defRPr>
            </a:lvl1pPr>
            <a:lvl2pPr marL="742950" indent="-285750">
              <a:defRPr sz="2000" b="1">
                <a:solidFill>
                  <a:schemeClr val="tx2"/>
                </a:solidFill>
                <a:latin typeface="Comic Sans MS" panose="030F0702030302020204" pitchFamily="66" charset="0"/>
                <a:cs typeface="Arial" panose="020B0604020202020204" pitchFamily="34" charset="0"/>
              </a:defRPr>
            </a:lvl2pPr>
            <a:lvl3pPr marL="1143000" indent="-228600">
              <a:defRPr sz="2000" b="1">
                <a:solidFill>
                  <a:schemeClr val="tx2"/>
                </a:solidFill>
                <a:latin typeface="Comic Sans MS" panose="030F0702030302020204" pitchFamily="66" charset="0"/>
                <a:cs typeface="Arial" panose="020B0604020202020204" pitchFamily="34" charset="0"/>
              </a:defRPr>
            </a:lvl3pPr>
            <a:lvl4pPr marL="1600200" indent="-228600">
              <a:defRPr sz="2000" b="1">
                <a:solidFill>
                  <a:schemeClr val="tx2"/>
                </a:solidFill>
                <a:latin typeface="Comic Sans MS" panose="030F0702030302020204" pitchFamily="66" charset="0"/>
                <a:cs typeface="Arial" panose="020B0604020202020204" pitchFamily="34" charset="0"/>
              </a:defRPr>
            </a:lvl4pPr>
            <a:lvl5pPr marL="2057400" indent="-228600">
              <a:defRPr sz="2000" b="1">
                <a:solidFill>
                  <a:schemeClr val="tx2"/>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9pPr>
          </a:lstStyle>
          <a:p>
            <a:fld id="{50EC4499-8149-4E97-A743-56266CFE4DEC}" type="slidenum">
              <a:rPr lang="en-US" altLang="en-US" sz="1200" b="0" smtClean="0">
                <a:solidFill>
                  <a:schemeClr val="accent2"/>
                </a:solidFill>
                <a:latin typeface="Garamond" panose="02020404030301010803" pitchFamily="18" charset="0"/>
              </a:rPr>
              <a:pPr/>
              <a:t>92</a:t>
            </a:fld>
            <a:endParaRPr lang="en-US" altLang="en-US" sz="1200" b="0">
              <a:solidFill>
                <a:schemeClr val="accent2"/>
              </a:solidFill>
              <a:latin typeface="Garamond" panose="02020404030301010803" pitchFamily="18" charset="0"/>
            </a:endParaRPr>
          </a:p>
        </p:txBody>
      </p:sp>
      <p:sp>
        <p:nvSpPr>
          <p:cNvPr id="207876" name="Rectangle 2"/>
          <p:cNvSpPr>
            <a:spLocks noGrp="1" noChangeArrowheads="1"/>
          </p:cNvSpPr>
          <p:nvPr>
            <p:ph type="title"/>
          </p:nvPr>
        </p:nvSpPr>
        <p:spPr>
          <a:xfrm>
            <a:off x="3768725" y="0"/>
            <a:ext cx="2255054" cy="1143000"/>
          </a:xfrm>
          <a:noFill/>
        </p:spPr>
        <p:txBody>
          <a:bodyPr/>
          <a:lstStyle/>
          <a:p>
            <a:pPr eaLnBrk="1" hangingPunct="1"/>
            <a:r>
              <a:rPr lang="en-US" altLang="en-US" dirty="0"/>
              <a:t>Now You Judge</a:t>
            </a:r>
          </a:p>
        </p:txBody>
      </p:sp>
      <p:pic>
        <p:nvPicPr>
          <p:cNvPr id="207877" name="Picture 6" descr="Golden Panther 2010_4_1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320674"/>
            <a:ext cx="3405474" cy="5715000"/>
          </a:xfrm>
          <a:prstGeom prst="rect">
            <a:avLst/>
          </a:prstGeom>
          <a:noFill/>
          <a:ln>
            <a:noFill/>
          </a:ln>
          <a:effectLst>
            <a:outerShdw blurRad="50800" dist="38100" dir="2700000" algn="tl">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7878" name="Text Box 8"/>
          <p:cNvSpPr txBox="1">
            <a:spLocks noChangeArrowheads="1"/>
          </p:cNvSpPr>
          <p:nvPr/>
        </p:nvSpPr>
        <p:spPr bwMode="auto">
          <a:xfrm>
            <a:off x="2286000" y="-141182"/>
            <a:ext cx="2032000" cy="396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9933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a:defRPr sz="2000" b="1">
                <a:solidFill>
                  <a:schemeClr val="tx2"/>
                </a:solidFill>
                <a:latin typeface="Comic Sans MS" panose="030F0702030302020204" pitchFamily="66" charset="0"/>
                <a:cs typeface="Arial" panose="020B0604020202020204" pitchFamily="34" charset="0"/>
              </a:defRPr>
            </a:lvl1pPr>
            <a:lvl2pPr marL="742950" indent="-285750">
              <a:defRPr sz="2000" b="1">
                <a:solidFill>
                  <a:schemeClr val="tx2"/>
                </a:solidFill>
                <a:latin typeface="Comic Sans MS" panose="030F0702030302020204" pitchFamily="66" charset="0"/>
                <a:cs typeface="Arial" panose="020B0604020202020204" pitchFamily="34" charset="0"/>
              </a:defRPr>
            </a:lvl2pPr>
            <a:lvl3pPr marL="1143000" indent="-228600">
              <a:defRPr sz="2000" b="1">
                <a:solidFill>
                  <a:schemeClr val="tx2"/>
                </a:solidFill>
                <a:latin typeface="Comic Sans MS" panose="030F0702030302020204" pitchFamily="66" charset="0"/>
                <a:cs typeface="Arial" panose="020B0604020202020204" pitchFamily="34" charset="0"/>
              </a:defRPr>
            </a:lvl3pPr>
            <a:lvl4pPr marL="1600200" indent="-228600">
              <a:defRPr sz="2000" b="1">
                <a:solidFill>
                  <a:schemeClr val="tx2"/>
                </a:solidFill>
                <a:latin typeface="Comic Sans MS" panose="030F0702030302020204" pitchFamily="66" charset="0"/>
                <a:cs typeface="Arial" panose="020B0604020202020204" pitchFamily="34" charset="0"/>
              </a:defRPr>
            </a:lvl4pPr>
            <a:lvl5pPr marL="2057400" indent="-228600">
              <a:defRPr sz="2000" b="1">
                <a:solidFill>
                  <a:schemeClr val="tx2"/>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9pPr>
          </a:lstStyle>
          <a:p>
            <a:pPr algn="ctr" eaLnBrk="1" hangingPunct="1"/>
            <a:r>
              <a:rPr lang="en-US" altLang="en-US" dirty="0"/>
              <a:t>Golden Panther</a:t>
            </a:r>
          </a:p>
        </p:txBody>
      </p:sp>
      <p:pic>
        <p:nvPicPr>
          <p:cNvPr id="207880" name="Picture 13" descr="slide0456_image52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03282" y="2364304"/>
            <a:ext cx="3140717" cy="4485986"/>
          </a:xfrm>
          <a:prstGeom prst="rect">
            <a:avLst/>
          </a:prstGeom>
          <a:noFill/>
          <a:ln>
            <a:noFill/>
          </a:ln>
          <a:effectLst>
            <a:outerShdw blurRad="50800" dist="38100" dir="2700000" algn="tl">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p:nvPr/>
        </p:nvSpPr>
        <p:spPr>
          <a:xfrm>
            <a:off x="5777345" y="57255"/>
            <a:ext cx="3429000" cy="2246769"/>
          </a:xfrm>
          <a:prstGeom prst="rect">
            <a:avLst/>
          </a:prstGeom>
          <a:noFill/>
        </p:spPr>
        <p:txBody>
          <a:bodyPr wrap="square" rtlCol="0">
            <a:spAutoFit/>
          </a:bodyPr>
          <a:lstStyle/>
          <a:p>
            <a:pPr eaLnBrk="1" hangingPunct="1"/>
            <a:r>
              <a:rPr lang="en-US" altLang="en-US" b="0" dirty="0">
                <a:solidFill>
                  <a:schemeClr val="tx1"/>
                </a:solidFill>
              </a:rPr>
              <a:t>Doesn’t follow 2/3 rule.  Lower flower touching leaf and stalk.</a:t>
            </a:r>
          </a:p>
          <a:p>
            <a:pPr eaLnBrk="1" hangingPunct="1"/>
            <a:r>
              <a:rPr lang="en-US" altLang="en-US" b="0" dirty="0">
                <a:solidFill>
                  <a:schemeClr val="tx1"/>
                </a:solidFill>
              </a:rPr>
              <a:t>Suggestion:  Add spacers to correct touching.  Cut more of the talk.  Try to position stalk higher.</a:t>
            </a:r>
          </a:p>
        </p:txBody>
      </p:sp>
      <p:sp>
        <p:nvSpPr>
          <p:cNvPr id="207879" name="Text Box 11"/>
          <p:cNvSpPr txBox="1">
            <a:spLocks noChangeArrowheads="1"/>
          </p:cNvSpPr>
          <p:nvPr/>
        </p:nvSpPr>
        <p:spPr bwMode="auto">
          <a:xfrm>
            <a:off x="6475845" y="5245990"/>
            <a:ext cx="1016000" cy="396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9933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a:defRPr sz="2000" b="1">
                <a:solidFill>
                  <a:schemeClr val="tx2"/>
                </a:solidFill>
                <a:latin typeface="Comic Sans MS" panose="030F0702030302020204" pitchFamily="66" charset="0"/>
                <a:cs typeface="Arial" panose="020B0604020202020204" pitchFamily="34" charset="0"/>
              </a:defRPr>
            </a:lvl1pPr>
            <a:lvl2pPr marL="742950" indent="-285750">
              <a:defRPr sz="2000" b="1">
                <a:solidFill>
                  <a:schemeClr val="tx2"/>
                </a:solidFill>
                <a:latin typeface="Comic Sans MS" panose="030F0702030302020204" pitchFamily="66" charset="0"/>
                <a:cs typeface="Arial" panose="020B0604020202020204" pitchFamily="34" charset="0"/>
              </a:defRPr>
            </a:lvl2pPr>
            <a:lvl3pPr marL="1143000" indent="-228600">
              <a:defRPr sz="2000" b="1">
                <a:solidFill>
                  <a:schemeClr val="tx2"/>
                </a:solidFill>
                <a:latin typeface="Comic Sans MS" panose="030F0702030302020204" pitchFamily="66" charset="0"/>
                <a:cs typeface="Arial" panose="020B0604020202020204" pitchFamily="34" charset="0"/>
              </a:defRPr>
            </a:lvl3pPr>
            <a:lvl4pPr marL="1600200" indent="-228600">
              <a:defRPr sz="2000" b="1">
                <a:solidFill>
                  <a:schemeClr val="tx2"/>
                </a:solidFill>
                <a:latin typeface="Comic Sans MS" panose="030F0702030302020204" pitchFamily="66" charset="0"/>
                <a:cs typeface="Arial" panose="020B0604020202020204" pitchFamily="34" charset="0"/>
              </a:defRPr>
            </a:lvl4pPr>
            <a:lvl5pPr marL="2057400" indent="-228600">
              <a:defRPr sz="2000" b="1">
                <a:solidFill>
                  <a:schemeClr val="tx2"/>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9pPr>
          </a:lstStyle>
          <a:p>
            <a:pPr algn="ctr" eaLnBrk="1" hangingPunct="1"/>
            <a:r>
              <a:rPr lang="en-US" altLang="en-US" dirty="0" err="1"/>
              <a:t>Freppe</a:t>
            </a:r>
            <a:endParaRPr lang="en-US" altLang="en-US" dirty="0"/>
          </a:p>
        </p:txBody>
      </p:sp>
      <p:grpSp>
        <p:nvGrpSpPr>
          <p:cNvPr id="2" name="Group 1"/>
          <p:cNvGrpSpPr/>
          <p:nvPr/>
        </p:nvGrpSpPr>
        <p:grpSpPr>
          <a:xfrm>
            <a:off x="106472" y="2951874"/>
            <a:ext cx="6016397" cy="4231908"/>
            <a:chOff x="106472" y="2951874"/>
            <a:chExt cx="6016397" cy="4231908"/>
          </a:xfrm>
        </p:grpSpPr>
        <p:sp>
          <p:nvSpPr>
            <p:cNvPr id="9" name="TextBox 8"/>
            <p:cNvSpPr txBox="1"/>
            <p:nvPr/>
          </p:nvSpPr>
          <p:spPr>
            <a:xfrm>
              <a:off x="3503595" y="2951874"/>
              <a:ext cx="2619274" cy="1938992"/>
            </a:xfrm>
            <a:prstGeom prst="rect">
              <a:avLst/>
            </a:prstGeom>
            <a:noFill/>
          </p:spPr>
          <p:txBody>
            <a:bodyPr wrap="square" rtlCol="0">
              <a:spAutoFit/>
            </a:bodyPr>
            <a:lstStyle/>
            <a:p>
              <a:r>
                <a:rPr lang="en-US" altLang="en-US" b="0" dirty="0">
                  <a:solidFill>
                    <a:schemeClr val="tx1"/>
                  </a:solidFill>
                </a:rPr>
                <a:t>Stalk not centered.  Powdery bloom on stalk has been completely brushed off.  Stalk is too shiny!  Red ribbon. </a:t>
              </a:r>
            </a:p>
          </p:txBody>
        </p:sp>
        <p:sp>
          <p:nvSpPr>
            <p:cNvPr id="11" name="TextBox 10"/>
            <p:cNvSpPr txBox="1"/>
            <p:nvPr/>
          </p:nvSpPr>
          <p:spPr>
            <a:xfrm>
              <a:off x="106472" y="5244790"/>
              <a:ext cx="5927082" cy="1938992"/>
            </a:xfrm>
            <a:prstGeom prst="rect">
              <a:avLst/>
            </a:prstGeom>
            <a:noFill/>
          </p:spPr>
          <p:txBody>
            <a:bodyPr wrap="square" rtlCol="0">
              <a:spAutoFit/>
            </a:bodyPr>
            <a:lstStyle/>
            <a:p>
              <a:r>
                <a:rPr lang="en-US" altLang="en-US" b="0" dirty="0">
                  <a:solidFill>
                    <a:schemeClr val="tx1"/>
                  </a:solidFill>
                </a:rPr>
                <a:t>Suggestion: Center stalk over vase.  Blend away fingerprints on the stalks.  Do not remove all the powdery bloom on stalk.  You can use talcum powder to add the powdery bloom back to the stalk. </a:t>
              </a:r>
            </a:p>
            <a:p>
              <a:endParaRPr lang="en-US" altLang="en-US" b="0" dirty="0">
                <a:solidFill>
                  <a:schemeClr val="tx1"/>
                </a:solidFill>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Date Placeholder 3"/>
          <p:cNvSpPr>
            <a:spLocks noGrp="1"/>
          </p:cNvSpPr>
          <p:nvPr>
            <p:ph type="dt" sz="quarter" idx="10"/>
          </p:nvPr>
        </p:nvSpPr>
        <p:spPr>
          <a:noFill/>
        </p:spPr>
        <p:txBody>
          <a:bodyPr/>
          <a:lstStyle>
            <a:lvl1pPr>
              <a:defRPr sz="2000" b="1">
                <a:solidFill>
                  <a:schemeClr val="tx2"/>
                </a:solidFill>
                <a:latin typeface="Comic Sans MS" panose="030F0702030302020204" pitchFamily="66" charset="0"/>
                <a:cs typeface="Arial" panose="020B0604020202020204" pitchFamily="34" charset="0"/>
              </a:defRPr>
            </a:lvl1pPr>
            <a:lvl2pPr marL="742950" indent="-285750">
              <a:defRPr sz="2000" b="1">
                <a:solidFill>
                  <a:schemeClr val="tx2"/>
                </a:solidFill>
                <a:latin typeface="Comic Sans MS" panose="030F0702030302020204" pitchFamily="66" charset="0"/>
                <a:cs typeface="Arial" panose="020B0604020202020204" pitchFamily="34" charset="0"/>
              </a:defRPr>
            </a:lvl2pPr>
            <a:lvl3pPr marL="1143000" indent="-228600">
              <a:defRPr sz="2000" b="1">
                <a:solidFill>
                  <a:schemeClr val="tx2"/>
                </a:solidFill>
                <a:latin typeface="Comic Sans MS" panose="030F0702030302020204" pitchFamily="66" charset="0"/>
                <a:cs typeface="Arial" panose="020B0604020202020204" pitchFamily="34" charset="0"/>
              </a:defRPr>
            </a:lvl3pPr>
            <a:lvl4pPr marL="1600200" indent="-228600">
              <a:defRPr sz="2000" b="1">
                <a:solidFill>
                  <a:schemeClr val="tx2"/>
                </a:solidFill>
                <a:latin typeface="Comic Sans MS" panose="030F0702030302020204" pitchFamily="66" charset="0"/>
                <a:cs typeface="Arial" panose="020B0604020202020204" pitchFamily="34" charset="0"/>
              </a:defRPr>
            </a:lvl4pPr>
            <a:lvl5pPr marL="2057400" indent="-228600">
              <a:defRPr sz="2000" b="1">
                <a:solidFill>
                  <a:schemeClr val="tx2"/>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9pPr>
          </a:lstStyle>
          <a:p>
            <a:fld id="{5D8F3BE5-FA40-4CA8-82E1-2ECEADD33984}" type="datetime1">
              <a:rPr lang="en-US" altLang="en-US" sz="1200" b="0" smtClean="0">
                <a:solidFill>
                  <a:schemeClr val="accent2"/>
                </a:solidFill>
                <a:latin typeface="Garamond" panose="02020404030301010803" pitchFamily="18" charset="0"/>
              </a:rPr>
              <a:pPr/>
              <a:t>10/4/2019</a:t>
            </a:fld>
            <a:endParaRPr lang="en-US" altLang="en-US" sz="1200" b="0">
              <a:solidFill>
                <a:schemeClr val="accent2"/>
              </a:solidFill>
              <a:latin typeface="Garamond" panose="02020404030301010803" pitchFamily="18" charset="0"/>
            </a:endParaRPr>
          </a:p>
        </p:txBody>
      </p:sp>
      <p:sp>
        <p:nvSpPr>
          <p:cNvPr id="209923" name="Slide Number Placeholder 5"/>
          <p:cNvSpPr>
            <a:spLocks noGrp="1"/>
          </p:cNvSpPr>
          <p:nvPr>
            <p:ph type="sldNum" sz="quarter" idx="12"/>
          </p:nvPr>
        </p:nvSpPr>
        <p:spPr>
          <a:noFill/>
        </p:spPr>
        <p:txBody>
          <a:bodyPr/>
          <a:lstStyle>
            <a:lvl1pPr>
              <a:defRPr sz="2000" b="1">
                <a:solidFill>
                  <a:schemeClr val="tx2"/>
                </a:solidFill>
                <a:latin typeface="Comic Sans MS" panose="030F0702030302020204" pitchFamily="66" charset="0"/>
                <a:cs typeface="Arial" panose="020B0604020202020204" pitchFamily="34" charset="0"/>
              </a:defRPr>
            </a:lvl1pPr>
            <a:lvl2pPr marL="742950" indent="-285750">
              <a:defRPr sz="2000" b="1">
                <a:solidFill>
                  <a:schemeClr val="tx2"/>
                </a:solidFill>
                <a:latin typeface="Comic Sans MS" panose="030F0702030302020204" pitchFamily="66" charset="0"/>
                <a:cs typeface="Arial" panose="020B0604020202020204" pitchFamily="34" charset="0"/>
              </a:defRPr>
            </a:lvl2pPr>
            <a:lvl3pPr marL="1143000" indent="-228600">
              <a:defRPr sz="2000" b="1">
                <a:solidFill>
                  <a:schemeClr val="tx2"/>
                </a:solidFill>
                <a:latin typeface="Comic Sans MS" panose="030F0702030302020204" pitchFamily="66" charset="0"/>
                <a:cs typeface="Arial" panose="020B0604020202020204" pitchFamily="34" charset="0"/>
              </a:defRPr>
            </a:lvl3pPr>
            <a:lvl4pPr marL="1600200" indent="-228600">
              <a:defRPr sz="2000" b="1">
                <a:solidFill>
                  <a:schemeClr val="tx2"/>
                </a:solidFill>
                <a:latin typeface="Comic Sans MS" panose="030F0702030302020204" pitchFamily="66" charset="0"/>
                <a:cs typeface="Arial" panose="020B0604020202020204" pitchFamily="34" charset="0"/>
              </a:defRPr>
            </a:lvl4pPr>
            <a:lvl5pPr marL="2057400" indent="-228600">
              <a:defRPr sz="2000" b="1">
                <a:solidFill>
                  <a:schemeClr val="tx2"/>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9pPr>
          </a:lstStyle>
          <a:p>
            <a:fld id="{7EB57762-1D3A-4F51-8942-0E55AC109195}" type="slidenum">
              <a:rPr lang="en-US" altLang="en-US" sz="1200" b="0" smtClean="0">
                <a:solidFill>
                  <a:schemeClr val="accent2"/>
                </a:solidFill>
                <a:latin typeface="Garamond" panose="02020404030301010803" pitchFamily="18" charset="0"/>
              </a:rPr>
              <a:pPr/>
              <a:t>93</a:t>
            </a:fld>
            <a:endParaRPr lang="en-US" altLang="en-US" sz="1200" b="0">
              <a:solidFill>
                <a:schemeClr val="accent2"/>
              </a:solidFill>
              <a:latin typeface="Garamond" panose="02020404030301010803" pitchFamily="18" charset="0"/>
            </a:endParaRPr>
          </a:p>
        </p:txBody>
      </p:sp>
      <p:sp>
        <p:nvSpPr>
          <p:cNvPr id="209924" name="Rectangle 2"/>
          <p:cNvSpPr>
            <a:spLocks noGrp="1" noChangeArrowheads="1"/>
          </p:cNvSpPr>
          <p:nvPr>
            <p:ph type="title"/>
          </p:nvPr>
        </p:nvSpPr>
        <p:spPr>
          <a:xfrm>
            <a:off x="2438400" y="0"/>
            <a:ext cx="4343400" cy="1322388"/>
          </a:xfrm>
        </p:spPr>
        <p:txBody>
          <a:bodyPr/>
          <a:lstStyle/>
          <a:p>
            <a:pPr eaLnBrk="1" hangingPunct="1"/>
            <a:r>
              <a:rPr lang="en-US" altLang="en-US" sz="3800"/>
              <a:t>Now You</a:t>
            </a:r>
            <a:br>
              <a:rPr lang="en-US" altLang="en-US" sz="3800"/>
            </a:br>
            <a:r>
              <a:rPr lang="en-US" altLang="en-US" sz="3800"/>
              <a:t>Judge</a:t>
            </a:r>
          </a:p>
        </p:txBody>
      </p:sp>
      <p:pic>
        <p:nvPicPr>
          <p:cNvPr id="209925" name="Picture 4" descr="Grand Classic 2010_04_17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32428"/>
            <a:ext cx="3581400" cy="5411633"/>
          </a:xfrm>
          <a:prstGeom prst="rect">
            <a:avLst/>
          </a:prstGeom>
          <a:noFill/>
          <a:ln>
            <a:noFill/>
          </a:ln>
          <a:effectLst>
            <a:outerShdw blurRad="50800" dist="38100" dir="2700000" algn="tl">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9926" name="Text Box 8"/>
          <p:cNvSpPr txBox="1">
            <a:spLocks noChangeArrowheads="1"/>
          </p:cNvSpPr>
          <p:nvPr/>
        </p:nvSpPr>
        <p:spPr bwMode="auto">
          <a:xfrm>
            <a:off x="1599406" y="4078545"/>
            <a:ext cx="1830388" cy="396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9933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a:defRPr sz="2000" b="1">
                <a:solidFill>
                  <a:schemeClr val="tx2"/>
                </a:solidFill>
                <a:latin typeface="Comic Sans MS" panose="030F0702030302020204" pitchFamily="66" charset="0"/>
                <a:cs typeface="Arial" panose="020B0604020202020204" pitchFamily="34" charset="0"/>
              </a:defRPr>
            </a:lvl1pPr>
            <a:lvl2pPr marL="742950" indent="-285750">
              <a:defRPr sz="2000" b="1">
                <a:solidFill>
                  <a:schemeClr val="tx2"/>
                </a:solidFill>
                <a:latin typeface="Comic Sans MS" panose="030F0702030302020204" pitchFamily="66" charset="0"/>
                <a:cs typeface="Arial" panose="020B0604020202020204" pitchFamily="34" charset="0"/>
              </a:defRPr>
            </a:lvl2pPr>
            <a:lvl3pPr marL="1143000" indent="-228600">
              <a:defRPr sz="2000" b="1">
                <a:solidFill>
                  <a:schemeClr val="tx2"/>
                </a:solidFill>
                <a:latin typeface="Comic Sans MS" panose="030F0702030302020204" pitchFamily="66" charset="0"/>
                <a:cs typeface="Arial" panose="020B0604020202020204" pitchFamily="34" charset="0"/>
              </a:defRPr>
            </a:lvl3pPr>
            <a:lvl4pPr marL="1600200" indent="-228600">
              <a:defRPr sz="2000" b="1">
                <a:solidFill>
                  <a:schemeClr val="tx2"/>
                </a:solidFill>
                <a:latin typeface="Comic Sans MS" panose="030F0702030302020204" pitchFamily="66" charset="0"/>
                <a:cs typeface="Arial" panose="020B0604020202020204" pitchFamily="34" charset="0"/>
              </a:defRPr>
            </a:lvl4pPr>
            <a:lvl5pPr marL="2057400" indent="-228600">
              <a:defRPr sz="2000" b="1">
                <a:solidFill>
                  <a:schemeClr val="tx2"/>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9pPr>
          </a:lstStyle>
          <a:p>
            <a:pPr algn="ctr" eaLnBrk="1" hangingPunct="1"/>
            <a:r>
              <a:rPr lang="en-US" altLang="en-US" dirty="0"/>
              <a:t>Grand Classic</a:t>
            </a:r>
          </a:p>
        </p:txBody>
      </p:sp>
      <p:pic>
        <p:nvPicPr>
          <p:cNvPr id="209927" name="Picture 11" descr="I'M Back 2010_04_1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2788" y="0"/>
            <a:ext cx="3351212" cy="6858000"/>
          </a:xfrm>
          <a:prstGeom prst="rect">
            <a:avLst/>
          </a:prstGeom>
          <a:noFill/>
          <a:ln>
            <a:noFill/>
          </a:ln>
          <a:effectLst>
            <a:outerShdw blurRad="50800" dist="38100" dir="2700000" algn="tl">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9928" name="Text Box 12"/>
          <p:cNvSpPr txBox="1">
            <a:spLocks noChangeArrowheads="1"/>
          </p:cNvSpPr>
          <p:nvPr/>
        </p:nvSpPr>
        <p:spPr bwMode="auto">
          <a:xfrm>
            <a:off x="6248400" y="6172200"/>
            <a:ext cx="1254125" cy="396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9933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a:defRPr sz="2000" b="1">
                <a:solidFill>
                  <a:schemeClr val="tx2"/>
                </a:solidFill>
                <a:latin typeface="Comic Sans MS" panose="030F0702030302020204" pitchFamily="66" charset="0"/>
                <a:cs typeface="Arial" panose="020B0604020202020204" pitchFamily="34" charset="0"/>
              </a:defRPr>
            </a:lvl1pPr>
            <a:lvl2pPr marL="742950" indent="-285750">
              <a:defRPr sz="2000" b="1">
                <a:solidFill>
                  <a:schemeClr val="tx2"/>
                </a:solidFill>
                <a:latin typeface="Comic Sans MS" panose="030F0702030302020204" pitchFamily="66" charset="0"/>
                <a:cs typeface="Arial" panose="020B0604020202020204" pitchFamily="34" charset="0"/>
              </a:defRPr>
            </a:lvl2pPr>
            <a:lvl3pPr marL="1143000" indent="-228600">
              <a:defRPr sz="2000" b="1">
                <a:solidFill>
                  <a:schemeClr val="tx2"/>
                </a:solidFill>
                <a:latin typeface="Comic Sans MS" panose="030F0702030302020204" pitchFamily="66" charset="0"/>
                <a:cs typeface="Arial" panose="020B0604020202020204" pitchFamily="34" charset="0"/>
              </a:defRPr>
            </a:lvl3pPr>
            <a:lvl4pPr marL="1600200" indent="-228600">
              <a:defRPr sz="2000" b="1">
                <a:solidFill>
                  <a:schemeClr val="tx2"/>
                </a:solidFill>
                <a:latin typeface="Comic Sans MS" panose="030F0702030302020204" pitchFamily="66" charset="0"/>
                <a:cs typeface="Arial" panose="020B0604020202020204" pitchFamily="34" charset="0"/>
              </a:defRPr>
            </a:lvl4pPr>
            <a:lvl5pPr marL="2057400" indent="-228600">
              <a:defRPr sz="2000" b="1">
                <a:solidFill>
                  <a:schemeClr val="tx2"/>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9pPr>
          </a:lstStyle>
          <a:p>
            <a:pPr algn="ctr" eaLnBrk="1" hangingPunct="1"/>
            <a:r>
              <a:rPr lang="en-US" altLang="en-US"/>
              <a:t>I’m Back</a:t>
            </a:r>
          </a:p>
        </p:txBody>
      </p:sp>
      <p:sp>
        <p:nvSpPr>
          <p:cNvPr id="9" name="TextBox 8"/>
          <p:cNvSpPr txBox="1"/>
          <p:nvPr/>
        </p:nvSpPr>
        <p:spPr>
          <a:xfrm>
            <a:off x="905029" y="5306178"/>
            <a:ext cx="4914899" cy="1631216"/>
          </a:xfrm>
          <a:prstGeom prst="rect">
            <a:avLst/>
          </a:prstGeom>
          <a:noFill/>
        </p:spPr>
        <p:txBody>
          <a:bodyPr wrap="square" rtlCol="0">
            <a:spAutoFit/>
          </a:bodyPr>
          <a:lstStyle/>
          <a:p>
            <a:r>
              <a:rPr lang="en-US" altLang="en-US" b="0" dirty="0">
                <a:solidFill>
                  <a:schemeClr val="tx1"/>
                </a:solidFill>
              </a:rPr>
              <a:t>Crowding, top heavy.   Lower blossom has back petal up on the stalk.  Missing flower. The judges loved this one and plan to order it.   However… only Honorable Mention</a:t>
            </a:r>
          </a:p>
        </p:txBody>
      </p:sp>
      <p:sp>
        <p:nvSpPr>
          <p:cNvPr id="10" name="TextBox 9"/>
          <p:cNvSpPr txBox="1"/>
          <p:nvPr/>
        </p:nvSpPr>
        <p:spPr>
          <a:xfrm>
            <a:off x="4036512" y="2573388"/>
            <a:ext cx="2209800" cy="1938992"/>
          </a:xfrm>
          <a:prstGeom prst="rect">
            <a:avLst/>
          </a:prstGeom>
          <a:noFill/>
        </p:spPr>
        <p:txBody>
          <a:bodyPr wrap="square" rtlCol="0">
            <a:spAutoFit/>
          </a:bodyPr>
          <a:lstStyle/>
          <a:p>
            <a:pPr eaLnBrk="1" hangingPunct="1"/>
            <a:r>
              <a:rPr lang="en-US" altLang="en-US" b="0" dirty="0">
                <a:solidFill>
                  <a:schemeClr val="tx1"/>
                </a:solidFill>
              </a:rPr>
              <a:t>Main stalk leaning backwards.  Suggestion: straighten stalk.</a:t>
            </a:r>
          </a:p>
          <a:p>
            <a:endParaRPr lang="en-US" b="0" dirty="0">
              <a:solidFill>
                <a:schemeClr val="tx1"/>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Date Placeholder 3"/>
          <p:cNvSpPr>
            <a:spLocks noGrp="1"/>
          </p:cNvSpPr>
          <p:nvPr>
            <p:ph type="dt" sz="quarter" idx="10"/>
          </p:nvPr>
        </p:nvSpPr>
        <p:spPr>
          <a:noFill/>
        </p:spPr>
        <p:txBody>
          <a:bodyPr/>
          <a:lstStyle>
            <a:lvl1pPr>
              <a:defRPr sz="2000" b="1">
                <a:solidFill>
                  <a:schemeClr val="tx2"/>
                </a:solidFill>
                <a:latin typeface="Comic Sans MS" panose="030F0702030302020204" pitchFamily="66" charset="0"/>
                <a:cs typeface="Arial" panose="020B0604020202020204" pitchFamily="34" charset="0"/>
              </a:defRPr>
            </a:lvl1pPr>
            <a:lvl2pPr marL="742950" indent="-285750">
              <a:defRPr sz="2000" b="1">
                <a:solidFill>
                  <a:schemeClr val="tx2"/>
                </a:solidFill>
                <a:latin typeface="Comic Sans MS" panose="030F0702030302020204" pitchFamily="66" charset="0"/>
                <a:cs typeface="Arial" panose="020B0604020202020204" pitchFamily="34" charset="0"/>
              </a:defRPr>
            </a:lvl2pPr>
            <a:lvl3pPr marL="1143000" indent="-228600">
              <a:defRPr sz="2000" b="1">
                <a:solidFill>
                  <a:schemeClr val="tx2"/>
                </a:solidFill>
                <a:latin typeface="Comic Sans MS" panose="030F0702030302020204" pitchFamily="66" charset="0"/>
                <a:cs typeface="Arial" panose="020B0604020202020204" pitchFamily="34" charset="0"/>
              </a:defRPr>
            </a:lvl3pPr>
            <a:lvl4pPr marL="1600200" indent="-228600">
              <a:defRPr sz="2000" b="1">
                <a:solidFill>
                  <a:schemeClr val="tx2"/>
                </a:solidFill>
                <a:latin typeface="Comic Sans MS" panose="030F0702030302020204" pitchFamily="66" charset="0"/>
                <a:cs typeface="Arial" panose="020B0604020202020204" pitchFamily="34" charset="0"/>
              </a:defRPr>
            </a:lvl4pPr>
            <a:lvl5pPr marL="2057400" indent="-228600">
              <a:defRPr sz="2000" b="1">
                <a:solidFill>
                  <a:schemeClr val="tx2"/>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9pPr>
          </a:lstStyle>
          <a:p>
            <a:fld id="{A11672B6-A5FE-4EF3-9DE5-8D42A3A6D4D9}" type="datetime1">
              <a:rPr lang="en-US" altLang="en-US" sz="1200" b="0" smtClean="0">
                <a:solidFill>
                  <a:schemeClr val="accent2"/>
                </a:solidFill>
                <a:latin typeface="Garamond" panose="02020404030301010803" pitchFamily="18" charset="0"/>
              </a:rPr>
              <a:pPr/>
              <a:t>10/4/2019</a:t>
            </a:fld>
            <a:endParaRPr lang="en-US" altLang="en-US" sz="1200" b="0">
              <a:solidFill>
                <a:schemeClr val="accent2"/>
              </a:solidFill>
              <a:latin typeface="Garamond" panose="02020404030301010803" pitchFamily="18" charset="0"/>
            </a:endParaRPr>
          </a:p>
        </p:txBody>
      </p:sp>
      <p:sp>
        <p:nvSpPr>
          <p:cNvPr id="211971" name="Slide Number Placeholder 5"/>
          <p:cNvSpPr>
            <a:spLocks noGrp="1"/>
          </p:cNvSpPr>
          <p:nvPr>
            <p:ph type="sldNum" sz="quarter" idx="12"/>
          </p:nvPr>
        </p:nvSpPr>
        <p:spPr>
          <a:noFill/>
        </p:spPr>
        <p:txBody>
          <a:bodyPr/>
          <a:lstStyle>
            <a:lvl1pPr>
              <a:defRPr sz="2000" b="1">
                <a:solidFill>
                  <a:schemeClr val="tx2"/>
                </a:solidFill>
                <a:latin typeface="Comic Sans MS" panose="030F0702030302020204" pitchFamily="66" charset="0"/>
                <a:cs typeface="Arial" panose="020B0604020202020204" pitchFamily="34" charset="0"/>
              </a:defRPr>
            </a:lvl1pPr>
            <a:lvl2pPr marL="742950" indent="-285750">
              <a:defRPr sz="2000" b="1">
                <a:solidFill>
                  <a:schemeClr val="tx2"/>
                </a:solidFill>
                <a:latin typeface="Comic Sans MS" panose="030F0702030302020204" pitchFamily="66" charset="0"/>
                <a:cs typeface="Arial" panose="020B0604020202020204" pitchFamily="34" charset="0"/>
              </a:defRPr>
            </a:lvl2pPr>
            <a:lvl3pPr marL="1143000" indent="-228600">
              <a:defRPr sz="2000" b="1">
                <a:solidFill>
                  <a:schemeClr val="tx2"/>
                </a:solidFill>
                <a:latin typeface="Comic Sans MS" panose="030F0702030302020204" pitchFamily="66" charset="0"/>
                <a:cs typeface="Arial" panose="020B0604020202020204" pitchFamily="34" charset="0"/>
              </a:defRPr>
            </a:lvl3pPr>
            <a:lvl4pPr marL="1600200" indent="-228600">
              <a:defRPr sz="2000" b="1">
                <a:solidFill>
                  <a:schemeClr val="tx2"/>
                </a:solidFill>
                <a:latin typeface="Comic Sans MS" panose="030F0702030302020204" pitchFamily="66" charset="0"/>
                <a:cs typeface="Arial" panose="020B0604020202020204" pitchFamily="34" charset="0"/>
              </a:defRPr>
            </a:lvl4pPr>
            <a:lvl5pPr marL="2057400" indent="-228600">
              <a:defRPr sz="2000" b="1">
                <a:solidFill>
                  <a:schemeClr val="tx2"/>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9pPr>
          </a:lstStyle>
          <a:p>
            <a:fld id="{5ACA736B-84EC-4037-8755-98AC7834CE66}" type="slidenum">
              <a:rPr lang="en-US" altLang="en-US" sz="1200" b="0" smtClean="0">
                <a:solidFill>
                  <a:schemeClr val="accent2"/>
                </a:solidFill>
                <a:latin typeface="Garamond" panose="02020404030301010803" pitchFamily="18" charset="0"/>
              </a:rPr>
              <a:pPr/>
              <a:t>94</a:t>
            </a:fld>
            <a:endParaRPr lang="en-US" altLang="en-US" sz="1200" b="0">
              <a:solidFill>
                <a:schemeClr val="accent2"/>
              </a:solidFill>
              <a:latin typeface="Garamond" panose="02020404030301010803" pitchFamily="18" charset="0"/>
            </a:endParaRPr>
          </a:p>
        </p:txBody>
      </p:sp>
      <p:sp>
        <p:nvSpPr>
          <p:cNvPr id="211972" name="Rectangle 2"/>
          <p:cNvSpPr>
            <a:spLocks noGrp="1" noChangeArrowheads="1"/>
          </p:cNvSpPr>
          <p:nvPr>
            <p:ph type="title"/>
          </p:nvPr>
        </p:nvSpPr>
        <p:spPr>
          <a:xfrm>
            <a:off x="2514600" y="0"/>
            <a:ext cx="3962400" cy="1322388"/>
          </a:xfrm>
        </p:spPr>
        <p:txBody>
          <a:bodyPr/>
          <a:lstStyle/>
          <a:p>
            <a:pPr eaLnBrk="1" hangingPunct="1"/>
            <a:r>
              <a:rPr lang="en-US" altLang="en-US" sz="3800"/>
              <a:t>Now You</a:t>
            </a:r>
            <a:br>
              <a:rPr lang="en-US" altLang="en-US" sz="3800"/>
            </a:br>
            <a:r>
              <a:rPr lang="en-US" altLang="en-US" sz="3800"/>
              <a:t>Judge</a:t>
            </a:r>
          </a:p>
        </p:txBody>
      </p:sp>
      <p:pic>
        <p:nvPicPr>
          <p:cNvPr id="211973" name="Picture 5" descr="Heart of Glas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322513" cy="6819900"/>
          </a:xfrm>
          <a:prstGeom prst="rect">
            <a:avLst/>
          </a:prstGeom>
          <a:noFill/>
          <a:ln>
            <a:noFill/>
          </a:ln>
          <a:effectLst>
            <a:outerShdw blurRad="50800" dist="38100" dir="2700000" algn="tl">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1974" name="Text Box 6"/>
          <p:cNvSpPr txBox="1">
            <a:spLocks noChangeArrowheads="1"/>
          </p:cNvSpPr>
          <p:nvPr/>
        </p:nvSpPr>
        <p:spPr bwMode="auto">
          <a:xfrm>
            <a:off x="947738" y="6461125"/>
            <a:ext cx="2016125" cy="396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9933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a:defRPr sz="2000" b="1">
                <a:solidFill>
                  <a:schemeClr val="tx2"/>
                </a:solidFill>
                <a:latin typeface="Comic Sans MS" panose="030F0702030302020204" pitchFamily="66" charset="0"/>
                <a:cs typeface="Arial" panose="020B0604020202020204" pitchFamily="34" charset="0"/>
              </a:defRPr>
            </a:lvl1pPr>
            <a:lvl2pPr marL="742950" indent="-285750">
              <a:defRPr sz="2000" b="1">
                <a:solidFill>
                  <a:schemeClr val="tx2"/>
                </a:solidFill>
                <a:latin typeface="Comic Sans MS" panose="030F0702030302020204" pitchFamily="66" charset="0"/>
                <a:cs typeface="Arial" panose="020B0604020202020204" pitchFamily="34" charset="0"/>
              </a:defRPr>
            </a:lvl2pPr>
            <a:lvl3pPr marL="1143000" indent="-228600">
              <a:defRPr sz="2000" b="1">
                <a:solidFill>
                  <a:schemeClr val="tx2"/>
                </a:solidFill>
                <a:latin typeface="Comic Sans MS" panose="030F0702030302020204" pitchFamily="66" charset="0"/>
                <a:cs typeface="Arial" panose="020B0604020202020204" pitchFamily="34" charset="0"/>
              </a:defRPr>
            </a:lvl3pPr>
            <a:lvl4pPr marL="1600200" indent="-228600">
              <a:defRPr sz="2000" b="1">
                <a:solidFill>
                  <a:schemeClr val="tx2"/>
                </a:solidFill>
                <a:latin typeface="Comic Sans MS" panose="030F0702030302020204" pitchFamily="66" charset="0"/>
                <a:cs typeface="Arial" panose="020B0604020202020204" pitchFamily="34" charset="0"/>
              </a:defRPr>
            </a:lvl4pPr>
            <a:lvl5pPr marL="2057400" indent="-228600">
              <a:defRPr sz="2000" b="1">
                <a:solidFill>
                  <a:schemeClr val="tx2"/>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9pPr>
          </a:lstStyle>
          <a:p>
            <a:pPr algn="ctr" eaLnBrk="1" hangingPunct="1"/>
            <a:r>
              <a:rPr lang="en-US" altLang="en-US"/>
              <a:t>Heart of Glass</a:t>
            </a:r>
          </a:p>
        </p:txBody>
      </p:sp>
      <p:pic>
        <p:nvPicPr>
          <p:cNvPr id="211975" name="Picture 7" descr="Honeycomb 2010_04_1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05600" y="-152400"/>
            <a:ext cx="2605088" cy="7010400"/>
          </a:xfrm>
          <a:prstGeom prst="rect">
            <a:avLst/>
          </a:prstGeom>
          <a:noFill/>
          <a:ln>
            <a:noFill/>
          </a:ln>
          <a:effectLst>
            <a:outerShdw blurRad="50800" dist="38100" dir="2700000" algn="tl">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1976" name="Text Box 8"/>
          <p:cNvSpPr txBox="1">
            <a:spLocks noChangeArrowheads="1"/>
          </p:cNvSpPr>
          <p:nvPr/>
        </p:nvSpPr>
        <p:spPr bwMode="auto">
          <a:xfrm>
            <a:off x="5715000" y="6461125"/>
            <a:ext cx="1538288" cy="396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9933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a:defRPr sz="2000" b="1">
                <a:solidFill>
                  <a:schemeClr val="tx2"/>
                </a:solidFill>
                <a:latin typeface="Comic Sans MS" panose="030F0702030302020204" pitchFamily="66" charset="0"/>
                <a:cs typeface="Arial" panose="020B0604020202020204" pitchFamily="34" charset="0"/>
              </a:defRPr>
            </a:lvl1pPr>
            <a:lvl2pPr marL="742950" indent="-285750">
              <a:defRPr sz="2000" b="1">
                <a:solidFill>
                  <a:schemeClr val="tx2"/>
                </a:solidFill>
                <a:latin typeface="Comic Sans MS" panose="030F0702030302020204" pitchFamily="66" charset="0"/>
                <a:cs typeface="Arial" panose="020B0604020202020204" pitchFamily="34" charset="0"/>
              </a:defRPr>
            </a:lvl2pPr>
            <a:lvl3pPr marL="1143000" indent="-228600">
              <a:defRPr sz="2000" b="1">
                <a:solidFill>
                  <a:schemeClr val="tx2"/>
                </a:solidFill>
                <a:latin typeface="Comic Sans MS" panose="030F0702030302020204" pitchFamily="66" charset="0"/>
                <a:cs typeface="Arial" panose="020B0604020202020204" pitchFamily="34" charset="0"/>
              </a:defRPr>
            </a:lvl3pPr>
            <a:lvl4pPr marL="1600200" indent="-228600">
              <a:defRPr sz="2000" b="1">
                <a:solidFill>
                  <a:schemeClr val="tx2"/>
                </a:solidFill>
                <a:latin typeface="Comic Sans MS" panose="030F0702030302020204" pitchFamily="66" charset="0"/>
                <a:cs typeface="Arial" panose="020B0604020202020204" pitchFamily="34" charset="0"/>
              </a:defRPr>
            </a:lvl4pPr>
            <a:lvl5pPr marL="2057400" indent="-228600">
              <a:defRPr sz="2000" b="1">
                <a:solidFill>
                  <a:schemeClr val="tx2"/>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9pPr>
          </a:lstStyle>
          <a:p>
            <a:pPr algn="ctr" eaLnBrk="1" hangingPunct="1"/>
            <a:r>
              <a:rPr lang="en-US" altLang="en-US"/>
              <a:t>Honeycomb</a:t>
            </a:r>
          </a:p>
        </p:txBody>
      </p:sp>
      <p:sp>
        <p:nvSpPr>
          <p:cNvPr id="9" name="TextBox 8"/>
          <p:cNvSpPr txBox="1"/>
          <p:nvPr/>
        </p:nvSpPr>
        <p:spPr>
          <a:xfrm>
            <a:off x="1535482" y="3906580"/>
            <a:ext cx="4495800" cy="2554545"/>
          </a:xfrm>
          <a:prstGeom prst="rect">
            <a:avLst/>
          </a:prstGeom>
          <a:noFill/>
        </p:spPr>
        <p:txBody>
          <a:bodyPr wrap="square" rtlCol="0">
            <a:spAutoFit/>
          </a:bodyPr>
          <a:lstStyle/>
          <a:p>
            <a:r>
              <a:rPr lang="en-US" altLang="en-US" b="0" dirty="0">
                <a:solidFill>
                  <a:schemeClr val="tx1"/>
                </a:solidFill>
              </a:rPr>
              <a:t>Lower blossom touching stalk.  Some brown.  Suggestion:  Add spacers a few days before show.  Or after you first pick the stalk (while it is still warm) gently rotate the blossom so the stalk falls between the petals.  Trim away brown.  Red Ribbon</a:t>
            </a:r>
          </a:p>
        </p:txBody>
      </p:sp>
      <p:sp>
        <p:nvSpPr>
          <p:cNvPr id="10" name="TextBox 9"/>
          <p:cNvSpPr txBox="1"/>
          <p:nvPr/>
        </p:nvSpPr>
        <p:spPr>
          <a:xfrm>
            <a:off x="3657600" y="1528031"/>
            <a:ext cx="3429000" cy="1323439"/>
          </a:xfrm>
          <a:prstGeom prst="rect">
            <a:avLst/>
          </a:prstGeom>
          <a:noFill/>
        </p:spPr>
        <p:txBody>
          <a:bodyPr wrap="square" rtlCol="0">
            <a:spAutoFit/>
          </a:bodyPr>
          <a:lstStyle/>
          <a:p>
            <a:pPr eaLnBrk="1" hangingPunct="1"/>
            <a:r>
              <a:rPr lang="en-US" altLang="en-US" b="0" dirty="0">
                <a:solidFill>
                  <a:schemeClr val="tx1"/>
                </a:solidFill>
              </a:rPr>
              <a:t>Looks good but could be taller for better proportion,  Blue ribbon</a:t>
            </a:r>
          </a:p>
          <a:p>
            <a:endParaRPr lang="en-US" b="0" dirty="0">
              <a:solidFill>
                <a:schemeClr val="tx1"/>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Date Placeholder 3"/>
          <p:cNvSpPr>
            <a:spLocks noGrp="1"/>
          </p:cNvSpPr>
          <p:nvPr>
            <p:ph type="dt" sz="quarter" idx="10"/>
          </p:nvPr>
        </p:nvSpPr>
        <p:spPr>
          <a:noFill/>
        </p:spPr>
        <p:txBody>
          <a:bodyPr/>
          <a:lstStyle>
            <a:lvl1pPr>
              <a:defRPr sz="2000" b="1">
                <a:solidFill>
                  <a:schemeClr val="tx2"/>
                </a:solidFill>
                <a:latin typeface="Comic Sans MS" panose="030F0702030302020204" pitchFamily="66" charset="0"/>
                <a:cs typeface="Arial" panose="020B0604020202020204" pitchFamily="34" charset="0"/>
              </a:defRPr>
            </a:lvl1pPr>
            <a:lvl2pPr marL="742950" indent="-285750">
              <a:defRPr sz="2000" b="1">
                <a:solidFill>
                  <a:schemeClr val="tx2"/>
                </a:solidFill>
                <a:latin typeface="Comic Sans MS" panose="030F0702030302020204" pitchFamily="66" charset="0"/>
                <a:cs typeface="Arial" panose="020B0604020202020204" pitchFamily="34" charset="0"/>
              </a:defRPr>
            </a:lvl2pPr>
            <a:lvl3pPr marL="1143000" indent="-228600">
              <a:defRPr sz="2000" b="1">
                <a:solidFill>
                  <a:schemeClr val="tx2"/>
                </a:solidFill>
                <a:latin typeface="Comic Sans MS" panose="030F0702030302020204" pitchFamily="66" charset="0"/>
                <a:cs typeface="Arial" panose="020B0604020202020204" pitchFamily="34" charset="0"/>
              </a:defRPr>
            </a:lvl3pPr>
            <a:lvl4pPr marL="1600200" indent="-228600">
              <a:defRPr sz="2000" b="1">
                <a:solidFill>
                  <a:schemeClr val="tx2"/>
                </a:solidFill>
                <a:latin typeface="Comic Sans MS" panose="030F0702030302020204" pitchFamily="66" charset="0"/>
                <a:cs typeface="Arial" panose="020B0604020202020204" pitchFamily="34" charset="0"/>
              </a:defRPr>
            </a:lvl4pPr>
            <a:lvl5pPr marL="2057400" indent="-228600">
              <a:defRPr sz="2000" b="1">
                <a:solidFill>
                  <a:schemeClr val="tx2"/>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9pPr>
          </a:lstStyle>
          <a:p>
            <a:fld id="{9327A501-7B55-454F-B0A8-4ACE95FF39B3}" type="datetime1">
              <a:rPr lang="en-US" altLang="en-US" sz="1200" b="0" smtClean="0">
                <a:solidFill>
                  <a:schemeClr val="accent2"/>
                </a:solidFill>
                <a:latin typeface="Garamond" panose="02020404030301010803" pitchFamily="18" charset="0"/>
              </a:rPr>
              <a:pPr/>
              <a:t>10/4/2019</a:t>
            </a:fld>
            <a:endParaRPr lang="en-US" altLang="en-US" sz="1200" b="0">
              <a:solidFill>
                <a:schemeClr val="accent2"/>
              </a:solidFill>
              <a:latin typeface="Garamond" panose="02020404030301010803" pitchFamily="18" charset="0"/>
            </a:endParaRPr>
          </a:p>
        </p:txBody>
      </p:sp>
      <p:sp>
        <p:nvSpPr>
          <p:cNvPr id="214019" name="Slide Number Placeholder 5"/>
          <p:cNvSpPr>
            <a:spLocks noGrp="1"/>
          </p:cNvSpPr>
          <p:nvPr>
            <p:ph type="sldNum" sz="quarter" idx="12"/>
          </p:nvPr>
        </p:nvSpPr>
        <p:spPr>
          <a:noFill/>
        </p:spPr>
        <p:txBody>
          <a:bodyPr/>
          <a:lstStyle>
            <a:lvl1pPr>
              <a:defRPr sz="2000" b="1">
                <a:solidFill>
                  <a:schemeClr val="tx2"/>
                </a:solidFill>
                <a:latin typeface="Comic Sans MS" panose="030F0702030302020204" pitchFamily="66" charset="0"/>
                <a:cs typeface="Arial" panose="020B0604020202020204" pitchFamily="34" charset="0"/>
              </a:defRPr>
            </a:lvl1pPr>
            <a:lvl2pPr marL="742950" indent="-285750">
              <a:defRPr sz="2000" b="1">
                <a:solidFill>
                  <a:schemeClr val="tx2"/>
                </a:solidFill>
                <a:latin typeface="Comic Sans MS" panose="030F0702030302020204" pitchFamily="66" charset="0"/>
                <a:cs typeface="Arial" panose="020B0604020202020204" pitchFamily="34" charset="0"/>
              </a:defRPr>
            </a:lvl2pPr>
            <a:lvl3pPr marL="1143000" indent="-228600">
              <a:defRPr sz="2000" b="1">
                <a:solidFill>
                  <a:schemeClr val="tx2"/>
                </a:solidFill>
                <a:latin typeface="Comic Sans MS" panose="030F0702030302020204" pitchFamily="66" charset="0"/>
                <a:cs typeface="Arial" panose="020B0604020202020204" pitchFamily="34" charset="0"/>
              </a:defRPr>
            </a:lvl3pPr>
            <a:lvl4pPr marL="1600200" indent="-228600">
              <a:defRPr sz="2000" b="1">
                <a:solidFill>
                  <a:schemeClr val="tx2"/>
                </a:solidFill>
                <a:latin typeface="Comic Sans MS" panose="030F0702030302020204" pitchFamily="66" charset="0"/>
                <a:cs typeface="Arial" panose="020B0604020202020204" pitchFamily="34" charset="0"/>
              </a:defRPr>
            </a:lvl4pPr>
            <a:lvl5pPr marL="2057400" indent="-228600">
              <a:defRPr sz="2000" b="1">
                <a:solidFill>
                  <a:schemeClr val="tx2"/>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9pPr>
          </a:lstStyle>
          <a:p>
            <a:fld id="{E0A302AE-78C4-4E3A-9739-A338FC9D75CB}" type="slidenum">
              <a:rPr lang="en-US" altLang="en-US" sz="1200" b="0" smtClean="0">
                <a:solidFill>
                  <a:schemeClr val="accent2"/>
                </a:solidFill>
                <a:latin typeface="Garamond" panose="02020404030301010803" pitchFamily="18" charset="0"/>
              </a:rPr>
              <a:pPr/>
              <a:t>95</a:t>
            </a:fld>
            <a:endParaRPr lang="en-US" altLang="en-US" sz="1200" b="0">
              <a:solidFill>
                <a:schemeClr val="accent2"/>
              </a:solidFill>
              <a:latin typeface="Garamond" panose="02020404030301010803" pitchFamily="18" charset="0"/>
            </a:endParaRPr>
          </a:p>
        </p:txBody>
      </p:sp>
      <p:sp>
        <p:nvSpPr>
          <p:cNvPr id="214020" name="Rectangle 2"/>
          <p:cNvSpPr>
            <a:spLocks noGrp="1" noChangeArrowheads="1"/>
          </p:cNvSpPr>
          <p:nvPr>
            <p:ph type="title"/>
          </p:nvPr>
        </p:nvSpPr>
        <p:spPr>
          <a:xfrm>
            <a:off x="3352800" y="228600"/>
            <a:ext cx="3810000" cy="1322388"/>
          </a:xfrm>
        </p:spPr>
        <p:txBody>
          <a:bodyPr/>
          <a:lstStyle/>
          <a:p>
            <a:pPr eaLnBrk="1" hangingPunct="1"/>
            <a:r>
              <a:rPr lang="en-US" altLang="en-US" sz="3800"/>
              <a:t>Now You</a:t>
            </a:r>
            <a:br>
              <a:rPr lang="en-US" altLang="en-US" sz="3800"/>
            </a:br>
            <a:r>
              <a:rPr lang="en-US" altLang="en-US" sz="3800"/>
              <a:t>Judge</a:t>
            </a:r>
          </a:p>
        </p:txBody>
      </p:sp>
      <p:pic>
        <p:nvPicPr>
          <p:cNvPr id="214021" name="Picture 4" descr="Luscious Lace 2010_04_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3473450" cy="6859588"/>
          </a:xfrm>
          <a:prstGeom prst="rect">
            <a:avLst/>
          </a:prstGeom>
          <a:noFill/>
          <a:ln>
            <a:noFill/>
          </a:ln>
          <a:effectLst>
            <a:outerShdw blurRad="50800" dist="38100" dir="2700000" algn="tl">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4022" name="Text Box 5"/>
          <p:cNvSpPr txBox="1">
            <a:spLocks noChangeArrowheads="1"/>
          </p:cNvSpPr>
          <p:nvPr/>
        </p:nvSpPr>
        <p:spPr bwMode="auto">
          <a:xfrm>
            <a:off x="3048000" y="6172200"/>
            <a:ext cx="1831975" cy="396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9933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a:defRPr sz="2000" b="1">
                <a:solidFill>
                  <a:schemeClr val="tx2"/>
                </a:solidFill>
                <a:latin typeface="Comic Sans MS" panose="030F0702030302020204" pitchFamily="66" charset="0"/>
                <a:cs typeface="Arial" panose="020B0604020202020204" pitchFamily="34" charset="0"/>
              </a:defRPr>
            </a:lvl1pPr>
            <a:lvl2pPr marL="742950" indent="-285750">
              <a:defRPr sz="2000" b="1">
                <a:solidFill>
                  <a:schemeClr val="tx2"/>
                </a:solidFill>
                <a:latin typeface="Comic Sans MS" panose="030F0702030302020204" pitchFamily="66" charset="0"/>
                <a:cs typeface="Arial" panose="020B0604020202020204" pitchFamily="34" charset="0"/>
              </a:defRPr>
            </a:lvl2pPr>
            <a:lvl3pPr marL="1143000" indent="-228600">
              <a:defRPr sz="2000" b="1">
                <a:solidFill>
                  <a:schemeClr val="tx2"/>
                </a:solidFill>
                <a:latin typeface="Comic Sans MS" panose="030F0702030302020204" pitchFamily="66" charset="0"/>
                <a:cs typeface="Arial" panose="020B0604020202020204" pitchFamily="34" charset="0"/>
              </a:defRPr>
            </a:lvl3pPr>
            <a:lvl4pPr marL="1600200" indent="-228600">
              <a:defRPr sz="2000" b="1">
                <a:solidFill>
                  <a:schemeClr val="tx2"/>
                </a:solidFill>
                <a:latin typeface="Comic Sans MS" panose="030F0702030302020204" pitchFamily="66" charset="0"/>
                <a:cs typeface="Arial" panose="020B0604020202020204" pitchFamily="34" charset="0"/>
              </a:defRPr>
            </a:lvl4pPr>
            <a:lvl5pPr marL="2057400" indent="-228600">
              <a:defRPr sz="2000" b="1">
                <a:solidFill>
                  <a:schemeClr val="tx2"/>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9pPr>
          </a:lstStyle>
          <a:p>
            <a:pPr algn="ctr" eaLnBrk="1" hangingPunct="1"/>
            <a:r>
              <a:rPr lang="en-US" altLang="en-US"/>
              <a:t>Luscious Lace</a:t>
            </a:r>
          </a:p>
        </p:txBody>
      </p:sp>
      <p:pic>
        <p:nvPicPr>
          <p:cNvPr id="214023" name="Picture 7" descr="Let's Romp 2010_04_1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15188" y="0"/>
            <a:ext cx="1928812" cy="6867525"/>
          </a:xfrm>
          <a:prstGeom prst="rect">
            <a:avLst/>
          </a:prstGeom>
          <a:noFill/>
          <a:ln>
            <a:noFill/>
          </a:ln>
          <a:effectLst>
            <a:outerShdw blurRad="50800" dist="38100" dir="2700000" algn="tl">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4024" name="Text Box 8"/>
          <p:cNvSpPr txBox="1">
            <a:spLocks noChangeArrowheads="1"/>
          </p:cNvSpPr>
          <p:nvPr/>
        </p:nvSpPr>
        <p:spPr bwMode="auto">
          <a:xfrm>
            <a:off x="6019800" y="6248400"/>
            <a:ext cx="1503363" cy="396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9933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a:defRPr sz="2000" b="1">
                <a:solidFill>
                  <a:schemeClr val="tx2"/>
                </a:solidFill>
                <a:latin typeface="Comic Sans MS" panose="030F0702030302020204" pitchFamily="66" charset="0"/>
                <a:cs typeface="Arial" panose="020B0604020202020204" pitchFamily="34" charset="0"/>
              </a:defRPr>
            </a:lvl1pPr>
            <a:lvl2pPr marL="742950" indent="-285750">
              <a:defRPr sz="2000" b="1">
                <a:solidFill>
                  <a:schemeClr val="tx2"/>
                </a:solidFill>
                <a:latin typeface="Comic Sans MS" panose="030F0702030302020204" pitchFamily="66" charset="0"/>
                <a:cs typeface="Arial" panose="020B0604020202020204" pitchFamily="34" charset="0"/>
              </a:defRPr>
            </a:lvl2pPr>
            <a:lvl3pPr marL="1143000" indent="-228600">
              <a:defRPr sz="2000" b="1">
                <a:solidFill>
                  <a:schemeClr val="tx2"/>
                </a:solidFill>
                <a:latin typeface="Comic Sans MS" panose="030F0702030302020204" pitchFamily="66" charset="0"/>
                <a:cs typeface="Arial" panose="020B0604020202020204" pitchFamily="34" charset="0"/>
              </a:defRPr>
            </a:lvl3pPr>
            <a:lvl4pPr marL="1600200" indent="-228600">
              <a:defRPr sz="2000" b="1">
                <a:solidFill>
                  <a:schemeClr val="tx2"/>
                </a:solidFill>
                <a:latin typeface="Comic Sans MS" panose="030F0702030302020204" pitchFamily="66" charset="0"/>
                <a:cs typeface="Arial" panose="020B0604020202020204" pitchFamily="34" charset="0"/>
              </a:defRPr>
            </a:lvl4pPr>
            <a:lvl5pPr marL="2057400" indent="-228600">
              <a:defRPr sz="2000" b="1">
                <a:solidFill>
                  <a:schemeClr val="tx2"/>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9pPr>
          </a:lstStyle>
          <a:p>
            <a:pPr algn="ctr" eaLnBrk="1" hangingPunct="1"/>
            <a:r>
              <a:rPr lang="en-US" altLang="en-US"/>
              <a:t>Let’s Romp</a:t>
            </a:r>
          </a:p>
        </p:txBody>
      </p:sp>
      <p:sp>
        <p:nvSpPr>
          <p:cNvPr id="9" name="TextBox 8"/>
          <p:cNvSpPr txBox="1"/>
          <p:nvPr/>
        </p:nvSpPr>
        <p:spPr>
          <a:xfrm>
            <a:off x="3571081" y="4902141"/>
            <a:ext cx="3200400" cy="1323439"/>
          </a:xfrm>
          <a:prstGeom prst="rect">
            <a:avLst/>
          </a:prstGeom>
          <a:noFill/>
        </p:spPr>
        <p:txBody>
          <a:bodyPr wrap="square" rtlCol="0">
            <a:spAutoFit/>
          </a:bodyPr>
          <a:lstStyle/>
          <a:p>
            <a:r>
              <a:rPr lang="en-US" altLang="en-US" b="0" dirty="0">
                <a:solidFill>
                  <a:schemeClr val="tx1"/>
                </a:solidFill>
              </a:rPr>
              <a:t>Stalk not centered.   Suggestion:  Center main stalk over vase (may not be possible).  Red Ribbon</a:t>
            </a:r>
          </a:p>
        </p:txBody>
      </p:sp>
      <p:sp>
        <p:nvSpPr>
          <p:cNvPr id="10" name="TextBox 9"/>
          <p:cNvSpPr txBox="1"/>
          <p:nvPr/>
        </p:nvSpPr>
        <p:spPr>
          <a:xfrm>
            <a:off x="3820635" y="1539569"/>
            <a:ext cx="3429000" cy="3170099"/>
          </a:xfrm>
          <a:prstGeom prst="rect">
            <a:avLst/>
          </a:prstGeom>
          <a:noFill/>
        </p:spPr>
        <p:txBody>
          <a:bodyPr wrap="square" rtlCol="0">
            <a:spAutoFit/>
          </a:bodyPr>
          <a:lstStyle/>
          <a:p>
            <a:pPr eaLnBrk="1" hangingPunct="1"/>
            <a:r>
              <a:rPr lang="en-US" altLang="en-US" b="0" dirty="0">
                <a:solidFill>
                  <a:schemeClr val="tx1"/>
                </a:solidFill>
              </a:rPr>
              <a:t>A bloom is obviously gone.  Proportion bad.  Suggestion:  Trim stalk and lose lower leaf.   When you remove the spent bloom, remove it so the judges are not aware it is gone (wiggle spent bud and snap off).  Red Ribbon</a:t>
            </a:r>
          </a:p>
          <a:p>
            <a:endParaRPr lang="en-US" b="0" dirty="0">
              <a:solidFill>
                <a:schemeClr val="tx1"/>
              </a:solidFill>
            </a:endParaRPr>
          </a:p>
        </p:txBody>
      </p:sp>
      <p:cxnSp>
        <p:nvCxnSpPr>
          <p:cNvPr id="3" name="Straight Arrow Connector 2"/>
          <p:cNvCxnSpPr/>
          <p:nvPr/>
        </p:nvCxnSpPr>
        <p:spPr bwMode="auto">
          <a:xfrm flipV="1">
            <a:off x="6511131" y="1905000"/>
            <a:ext cx="1408113" cy="76200"/>
          </a:xfrm>
          <a:prstGeom prst="straightConnector1">
            <a:avLst/>
          </a:prstGeom>
          <a:noFill/>
          <a:ln w="57150" cap="flat" cmpd="sng" algn="ctr">
            <a:solidFill>
              <a:srgbClr val="993300"/>
            </a:solidFill>
            <a:prstDash val="solid"/>
            <a:round/>
            <a:headEnd type="none" w="med" len="med"/>
            <a:tailEnd type="triangle" w="lg"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Date Placeholder 3"/>
          <p:cNvSpPr>
            <a:spLocks noGrp="1"/>
          </p:cNvSpPr>
          <p:nvPr>
            <p:ph type="dt" sz="quarter" idx="10"/>
          </p:nvPr>
        </p:nvSpPr>
        <p:spPr>
          <a:noFill/>
        </p:spPr>
        <p:txBody>
          <a:bodyPr/>
          <a:lstStyle>
            <a:lvl1pPr>
              <a:defRPr sz="2000" b="1">
                <a:solidFill>
                  <a:schemeClr val="tx2"/>
                </a:solidFill>
                <a:latin typeface="Comic Sans MS" panose="030F0702030302020204" pitchFamily="66" charset="0"/>
                <a:cs typeface="Arial" panose="020B0604020202020204" pitchFamily="34" charset="0"/>
              </a:defRPr>
            </a:lvl1pPr>
            <a:lvl2pPr marL="742950" indent="-285750">
              <a:defRPr sz="2000" b="1">
                <a:solidFill>
                  <a:schemeClr val="tx2"/>
                </a:solidFill>
                <a:latin typeface="Comic Sans MS" panose="030F0702030302020204" pitchFamily="66" charset="0"/>
                <a:cs typeface="Arial" panose="020B0604020202020204" pitchFamily="34" charset="0"/>
              </a:defRPr>
            </a:lvl2pPr>
            <a:lvl3pPr marL="1143000" indent="-228600">
              <a:defRPr sz="2000" b="1">
                <a:solidFill>
                  <a:schemeClr val="tx2"/>
                </a:solidFill>
                <a:latin typeface="Comic Sans MS" panose="030F0702030302020204" pitchFamily="66" charset="0"/>
                <a:cs typeface="Arial" panose="020B0604020202020204" pitchFamily="34" charset="0"/>
              </a:defRPr>
            </a:lvl3pPr>
            <a:lvl4pPr marL="1600200" indent="-228600">
              <a:defRPr sz="2000" b="1">
                <a:solidFill>
                  <a:schemeClr val="tx2"/>
                </a:solidFill>
                <a:latin typeface="Comic Sans MS" panose="030F0702030302020204" pitchFamily="66" charset="0"/>
                <a:cs typeface="Arial" panose="020B0604020202020204" pitchFamily="34" charset="0"/>
              </a:defRPr>
            </a:lvl4pPr>
            <a:lvl5pPr marL="2057400" indent="-228600">
              <a:defRPr sz="2000" b="1">
                <a:solidFill>
                  <a:schemeClr val="tx2"/>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9pPr>
          </a:lstStyle>
          <a:p>
            <a:fld id="{919B6D02-0223-49E4-8D08-F04F8DAFA0ED}" type="datetime1">
              <a:rPr lang="en-US" altLang="en-US" sz="1200" b="0" smtClean="0">
                <a:solidFill>
                  <a:schemeClr val="accent2"/>
                </a:solidFill>
                <a:latin typeface="Garamond" panose="02020404030301010803" pitchFamily="18" charset="0"/>
              </a:rPr>
              <a:pPr/>
              <a:t>10/4/2019</a:t>
            </a:fld>
            <a:endParaRPr lang="en-US" altLang="en-US" sz="1200" b="0">
              <a:solidFill>
                <a:schemeClr val="accent2"/>
              </a:solidFill>
              <a:latin typeface="Garamond" panose="02020404030301010803" pitchFamily="18" charset="0"/>
            </a:endParaRPr>
          </a:p>
        </p:txBody>
      </p:sp>
      <p:sp>
        <p:nvSpPr>
          <p:cNvPr id="216067" name="Slide Number Placeholder 5"/>
          <p:cNvSpPr>
            <a:spLocks noGrp="1"/>
          </p:cNvSpPr>
          <p:nvPr>
            <p:ph type="sldNum" sz="quarter" idx="12"/>
          </p:nvPr>
        </p:nvSpPr>
        <p:spPr>
          <a:noFill/>
        </p:spPr>
        <p:txBody>
          <a:bodyPr/>
          <a:lstStyle>
            <a:lvl1pPr>
              <a:defRPr sz="2000" b="1">
                <a:solidFill>
                  <a:schemeClr val="tx2"/>
                </a:solidFill>
                <a:latin typeface="Comic Sans MS" panose="030F0702030302020204" pitchFamily="66" charset="0"/>
                <a:cs typeface="Arial" panose="020B0604020202020204" pitchFamily="34" charset="0"/>
              </a:defRPr>
            </a:lvl1pPr>
            <a:lvl2pPr marL="742950" indent="-285750">
              <a:defRPr sz="2000" b="1">
                <a:solidFill>
                  <a:schemeClr val="tx2"/>
                </a:solidFill>
                <a:latin typeface="Comic Sans MS" panose="030F0702030302020204" pitchFamily="66" charset="0"/>
                <a:cs typeface="Arial" panose="020B0604020202020204" pitchFamily="34" charset="0"/>
              </a:defRPr>
            </a:lvl2pPr>
            <a:lvl3pPr marL="1143000" indent="-228600">
              <a:defRPr sz="2000" b="1">
                <a:solidFill>
                  <a:schemeClr val="tx2"/>
                </a:solidFill>
                <a:latin typeface="Comic Sans MS" panose="030F0702030302020204" pitchFamily="66" charset="0"/>
                <a:cs typeface="Arial" panose="020B0604020202020204" pitchFamily="34" charset="0"/>
              </a:defRPr>
            </a:lvl3pPr>
            <a:lvl4pPr marL="1600200" indent="-228600">
              <a:defRPr sz="2000" b="1">
                <a:solidFill>
                  <a:schemeClr val="tx2"/>
                </a:solidFill>
                <a:latin typeface="Comic Sans MS" panose="030F0702030302020204" pitchFamily="66" charset="0"/>
                <a:cs typeface="Arial" panose="020B0604020202020204" pitchFamily="34" charset="0"/>
              </a:defRPr>
            </a:lvl4pPr>
            <a:lvl5pPr marL="2057400" indent="-228600">
              <a:defRPr sz="2000" b="1">
                <a:solidFill>
                  <a:schemeClr val="tx2"/>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9pPr>
          </a:lstStyle>
          <a:p>
            <a:fld id="{17DB5F49-9789-4E69-BC8D-269B0835456D}" type="slidenum">
              <a:rPr lang="en-US" altLang="en-US" sz="1200" b="0" smtClean="0">
                <a:solidFill>
                  <a:schemeClr val="accent2"/>
                </a:solidFill>
                <a:latin typeface="Garamond" panose="02020404030301010803" pitchFamily="18" charset="0"/>
              </a:rPr>
              <a:pPr/>
              <a:t>96</a:t>
            </a:fld>
            <a:endParaRPr lang="en-US" altLang="en-US" sz="1200" b="0">
              <a:solidFill>
                <a:schemeClr val="accent2"/>
              </a:solidFill>
              <a:latin typeface="Garamond" panose="02020404030301010803" pitchFamily="18" charset="0"/>
            </a:endParaRPr>
          </a:p>
        </p:txBody>
      </p:sp>
      <p:sp>
        <p:nvSpPr>
          <p:cNvPr id="216068" name="Rectangle 2"/>
          <p:cNvSpPr>
            <a:spLocks noGrp="1" noChangeArrowheads="1"/>
          </p:cNvSpPr>
          <p:nvPr>
            <p:ph type="title"/>
          </p:nvPr>
        </p:nvSpPr>
        <p:spPr>
          <a:xfrm>
            <a:off x="1752600" y="228600"/>
            <a:ext cx="5410200" cy="1322388"/>
          </a:xfrm>
          <a:noFill/>
        </p:spPr>
        <p:txBody>
          <a:bodyPr/>
          <a:lstStyle/>
          <a:p>
            <a:pPr eaLnBrk="1" hangingPunct="1"/>
            <a:r>
              <a:rPr lang="en-US" altLang="en-US" sz="3800"/>
              <a:t>Now You</a:t>
            </a:r>
            <a:br>
              <a:rPr lang="en-US" altLang="en-US" sz="3800"/>
            </a:br>
            <a:r>
              <a:rPr lang="en-US" altLang="en-US" sz="3800"/>
              <a:t>Judge</a:t>
            </a:r>
          </a:p>
        </p:txBody>
      </p:sp>
      <p:pic>
        <p:nvPicPr>
          <p:cNvPr id="216069" name="Picture 4" descr="Marv 2010_4_1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8600"/>
            <a:ext cx="2951163" cy="7086600"/>
          </a:xfrm>
          <a:prstGeom prst="rect">
            <a:avLst/>
          </a:prstGeom>
          <a:noFill/>
          <a:ln>
            <a:noFill/>
          </a:ln>
          <a:effectLst>
            <a:outerShdw blurRad="50800" dist="38100" dir="2700000" algn="tl">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6070" name="Text Box 5"/>
          <p:cNvSpPr txBox="1">
            <a:spLocks noChangeArrowheads="1"/>
          </p:cNvSpPr>
          <p:nvPr/>
        </p:nvSpPr>
        <p:spPr bwMode="auto">
          <a:xfrm>
            <a:off x="1371600" y="6461125"/>
            <a:ext cx="795338" cy="396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9933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a:defRPr sz="2000" b="1">
                <a:solidFill>
                  <a:schemeClr val="tx2"/>
                </a:solidFill>
                <a:latin typeface="Comic Sans MS" panose="030F0702030302020204" pitchFamily="66" charset="0"/>
                <a:cs typeface="Arial" panose="020B0604020202020204" pitchFamily="34" charset="0"/>
              </a:defRPr>
            </a:lvl1pPr>
            <a:lvl2pPr marL="742950" indent="-285750">
              <a:defRPr sz="2000" b="1">
                <a:solidFill>
                  <a:schemeClr val="tx2"/>
                </a:solidFill>
                <a:latin typeface="Comic Sans MS" panose="030F0702030302020204" pitchFamily="66" charset="0"/>
                <a:cs typeface="Arial" panose="020B0604020202020204" pitchFamily="34" charset="0"/>
              </a:defRPr>
            </a:lvl2pPr>
            <a:lvl3pPr marL="1143000" indent="-228600">
              <a:defRPr sz="2000" b="1">
                <a:solidFill>
                  <a:schemeClr val="tx2"/>
                </a:solidFill>
                <a:latin typeface="Comic Sans MS" panose="030F0702030302020204" pitchFamily="66" charset="0"/>
                <a:cs typeface="Arial" panose="020B0604020202020204" pitchFamily="34" charset="0"/>
              </a:defRPr>
            </a:lvl3pPr>
            <a:lvl4pPr marL="1600200" indent="-228600">
              <a:defRPr sz="2000" b="1">
                <a:solidFill>
                  <a:schemeClr val="tx2"/>
                </a:solidFill>
                <a:latin typeface="Comic Sans MS" panose="030F0702030302020204" pitchFamily="66" charset="0"/>
                <a:cs typeface="Arial" panose="020B0604020202020204" pitchFamily="34" charset="0"/>
              </a:defRPr>
            </a:lvl4pPr>
            <a:lvl5pPr marL="2057400" indent="-228600">
              <a:defRPr sz="2000" b="1">
                <a:solidFill>
                  <a:schemeClr val="tx2"/>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9pPr>
          </a:lstStyle>
          <a:p>
            <a:pPr algn="ctr" eaLnBrk="1" hangingPunct="1"/>
            <a:r>
              <a:rPr lang="en-US" altLang="en-US"/>
              <a:t>Marv</a:t>
            </a:r>
          </a:p>
        </p:txBody>
      </p:sp>
      <p:sp>
        <p:nvSpPr>
          <p:cNvPr id="216071" name="Text Box 6"/>
          <p:cNvSpPr txBox="1">
            <a:spLocks noChangeArrowheads="1"/>
          </p:cNvSpPr>
          <p:nvPr/>
        </p:nvSpPr>
        <p:spPr bwMode="auto">
          <a:xfrm>
            <a:off x="4648200" y="5867400"/>
            <a:ext cx="1387475" cy="701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9933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a:defRPr sz="2000" b="1">
                <a:solidFill>
                  <a:schemeClr val="tx2"/>
                </a:solidFill>
                <a:latin typeface="Comic Sans MS" panose="030F0702030302020204" pitchFamily="66" charset="0"/>
                <a:cs typeface="Arial" panose="020B0604020202020204" pitchFamily="34" charset="0"/>
              </a:defRPr>
            </a:lvl1pPr>
            <a:lvl2pPr marL="742950" indent="-285750">
              <a:defRPr sz="2000" b="1">
                <a:solidFill>
                  <a:schemeClr val="tx2"/>
                </a:solidFill>
                <a:latin typeface="Comic Sans MS" panose="030F0702030302020204" pitchFamily="66" charset="0"/>
                <a:cs typeface="Arial" panose="020B0604020202020204" pitchFamily="34" charset="0"/>
              </a:defRPr>
            </a:lvl2pPr>
            <a:lvl3pPr marL="1143000" indent="-228600">
              <a:defRPr sz="2000" b="1">
                <a:solidFill>
                  <a:schemeClr val="tx2"/>
                </a:solidFill>
                <a:latin typeface="Comic Sans MS" panose="030F0702030302020204" pitchFamily="66" charset="0"/>
                <a:cs typeface="Arial" panose="020B0604020202020204" pitchFamily="34" charset="0"/>
              </a:defRPr>
            </a:lvl3pPr>
            <a:lvl4pPr marL="1600200" indent="-228600">
              <a:defRPr sz="2000" b="1">
                <a:solidFill>
                  <a:schemeClr val="tx2"/>
                </a:solidFill>
                <a:latin typeface="Comic Sans MS" panose="030F0702030302020204" pitchFamily="66" charset="0"/>
                <a:cs typeface="Arial" panose="020B0604020202020204" pitchFamily="34" charset="0"/>
              </a:defRPr>
            </a:lvl4pPr>
            <a:lvl5pPr marL="2057400" indent="-228600">
              <a:defRPr sz="2000" b="1">
                <a:solidFill>
                  <a:schemeClr val="tx2"/>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9pPr>
          </a:lstStyle>
          <a:p>
            <a:pPr algn="ctr" eaLnBrk="1" hangingPunct="1"/>
            <a:r>
              <a:rPr lang="en-US" altLang="en-US"/>
              <a:t>Mariposa </a:t>
            </a:r>
          </a:p>
          <a:p>
            <a:pPr algn="ctr" eaLnBrk="1" hangingPunct="1"/>
            <a:r>
              <a:rPr lang="en-US" altLang="en-US"/>
              <a:t>Skies</a:t>
            </a:r>
          </a:p>
        </p:txBody>
      </p:sp>
      <p:pic>
        <p:nvPicPr>
          <p:cNvPr id="216072" name="Picture 7" descr="Mariposa Skies 2010_4_1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9800" y="-1588"/>
            <a:ext cx="2952750" cy="6859588"/>
          </a:xfrm>
          <a:prstGeom prst="rect">
            <a:avLst/>
          </a:prstGeom>
          <a:noFill/>
          <a:ln>
            <a:noFill/>
          </a:ln>
          <a:effectLst>
            <a:outerShdw blurRad="50800" dist="38100" dir="2700000" algn="tl">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p:nvSpPr>
        <p:spPr>
          <a:xfrm>
            <a:off x="2951163" y="3962400"/>
            <a:ext cx="3068637" cy="1631216"/>
          </a:xfrm>
          <a:prstGeom prst="rect">
            <a:avLst/>
          </a:prstGeom>
          <a:noFill/>
        </p:spPr>
        <p:txBody>
          <a:bodyPr wrap="square" rtlCol="0">
            <a:spAutoFit/>
          </a:bodyPr>
          <a:lstStyle/>
          <a:p>
            <a:r>
              <a:rPr lang="en-US" altLang="en-US" b="0" dirty="0">
                <a:solidFill>
                  <a:schemeClr val="tx1"/>
                </a:solidFill>
              </a:rPr>
              <a:t>Proportion incorrect.  Tilted.  Suggestion:  Lose the leaf.  Trim and straighten the stalk.  Honorable Mention</a:t>
            </a:r>
            <a:endParaRPr lang="en-US" b="0" dirty="0">
              <a:solidFill>
                <a:schemeClr val="tx1"/>
              </a:solidFill>
            </a:endParaRPr>
          </a:p>
        </p:txBody>
      </p:sp>
      <p:sp>
        <p:nvSpPr>
          <p:cNvPr id="10" name="TextBox 9"/>
          <p:cNvSpPr txBox="1"/>
          <p:nvPr/>
        </p:nvSpPr>
        <p:spPr>
          <a:xfrm>
            <a:off x="5341936" y="1524000"/>
            <a:ext cx="2278063" cy="400110"/>
          </a:xfrm>
          <a:prstGeom prst="rect">
            <a:avLst/>
          </a:prstGeom>
          <a:noFill/>
        </p:spPr>
        <p:txBody>
          <a:bodyPr wrap="square" rtlCol="0">
            <a:spAutoFit/>
          </a:bodyPr>
          <a:lstStyle/>
          <a:p>
            <a:pPr eaLnBrk="1" hangingPunct="1"/>
            <a:r>
              <a:rPr lang="en-US" altLang="en-US" b="0" dirty="0">
                <a:solidFill>
                  <a:schemeClr val="tx1"/>
                </a:solidFill>
              </a:rPr>
              <a:t>Blue</a:t>
            </a:r>
            <a:endParaRPr lang="en-US" b="0" dirty="0">
              <a:solidFill>
                <a:schemeClr val="tx1"/>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Date Placeholder 3"/>
          <p:cNvSpPr>
            <a:spLocks noGrp="1"/>
          </p:cNvSpPr>
          <p:nvPr>
            <p:ph type="dt" sz="quarter" idx="10"/>
          </p:nvPr>
        </p:nvSpPr>
        <p:spPr>
          <a:noFill/>
        </p:spPr>
        <p:txBody>
          <a:bodyPr/>
          <a:lstStyle>
            <a:lvl1pPr>
              <a:defRPr sz="2000" b="1">
                <a:solidFill>
                  <a:schemeClr val="tx2"/>
                </a:solidFill>
                <a:latin typeface="Comic Sans MS" panose="030F0702030302020204" pitchFamily="66" charset="0"/>
                <a:cs typeface="Arial" panose="020B0604020202020204" pitchFamily="34" charset="0"/>
              </a:defRPr>
            </a:lvl1pPr>
            <a:lvl2pPr marL="742950" indent="-285750">
              <a:defRPr sz="2000" b="1">
                <a:solidFill>
                  <a:schemeClr val="tx2"/>
                </a:solidFill>
                <a:latin typeface="Comic Sans MS" panose="030F0702030302020204" pitchFamily="66" charset="0"/>
                <a:cs typeface="Arial" panose="020B0604020202020204" pitchFamily="34" charset="0"/>
              </a:defRPr>
            </a:lvl2pPr>
            <a:lvl3pPr marL="1143000" indent="-228600">
              <a:defRPr sz="2000" b="1">
                <a:solidFill>
                  <a:schemeClr val="tx2"/>
                </a:solidFill>
                <a:latin typeface="Comic Sans MS" panose="030F0702030302020204" pitchFamily="66" charset="0"/>
                <a:cs typeface="Arial" panose="020B0604020202020204" pitchFamily="34" charset="0"/>
              </a:defRPr>
            </a:lvl3pPr>
            <a:lvl4pPr marL="1600200" indent="-228600">
              <a:defRPr sz="2000" b="1">
                <a:solidFill>
                  <a:schemeClr val="tx2"/>
                </a:solidFill>
                <a:latin typeface="Comic Sans MS" panose="030F0702030302020204" pitchFamily="66" charset="0"/>
                <a:cs typeface="Arial" panose="020B0604020202020204" pitchFamily="34" charset="0"/>
              </a:defRPr>
            </a:lvl4pPr>
            <a:lvl5pPr marL="2057400" indent="-228600">
              <a:defRPr sz="2000" b="1">
                <a:solidFill>
                  <a:schemeClr val="tx2"/>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9pPr>
          </a:lstStyle>
          <a:p>
            <a:fld id="{E9100F5A-5899-47CE-AC3B-930028D7B9CC}" type="datetime1">
              <a:rPr lang="en-US" altLang="en-US" sz="1200" b="0" smtClean="0">
                <a:solidFill>
                  <a:schemeClr val="accent2"/>
                </a:solidFill>
                <a:latin typeface="Garamond" panose="02020404030301010803" pitchFamily="18" charset="0"/>
              </a:rPr>
              <a:pPr/>
              <a:t>10/4/2019</a:t>
            </a:fld>
            <a:endParaRPr lang="en-US" altLang="en-US" sz="1200" b="0">
              <a:solidFill>
                <a:schemeClr val="accent2"/>
              </a:solidFill>
              <a:latin typeface="Garamond" panose="02020404030301010803" pitchFamily="18" charset="0"/>
            </a:endParaRPr>
          </a:p>
        </p:txBody>
      </p:sp>
      <p:sp>
        <p:nvSpPr>
          <p:cNvPr id="222211" name="Slide Number Placeholder 5"/>
          <p:cNvSpPr>
            <a:spLocks noGrp="1"/>
          </p:cNvSpPr>
          <p:nvPr>
            <p:ph type="sldNum" sz="quarter" idx="12"/>
          </p:nvPr>
        </p:nvSpPr>
        <p:spPr>
          <a:noFill/>
        </p:spPr>
        <p:txBody>
          <a:bodyPr/>
          <a:lstStyle>
            <a:lvl1pPr>
              <a:defRPr sz="2000" b="1">
                <a:solidFill>
                  <a:schemeClr val="tx2"/>
                </a:solidFill>
                <a:latin typeface="Comic Sans MS" panose="030F0702030302020204" pitchFamily="66" charset="0"/>
                <a:cs typeface="Arial" panose="020B0604020202020204" pitchFamily="34" charset="0"/>
              </a:defRPr>
            </a:lvl1pPr>
            <a:lvl2pPr marL="742950" indent="-285750">
              <a:defRPr sz="2000" b="1">
                <a:solidFill>
                  <a:schemeClr val="tx2"/>
                </a:solidFill>
                <a:latin typeface="Comic Sans MS" panose="030F0702030302020204" pitchFamily="66" charset="0"/>
                <a:cs typeface="Arial" panose="020B0604020202020204" pitchFamily="34" charset="0"/>
              </a:defRPr>
            </a:lvl2pPr>
            <a:lvl3pPr marL="1143000" indent="-228600">
              <a:defRPr sz="2000" b="1">
                <a:solidFill>
                  <a:schemeClr val="tx2"/>
                </a:solidFill>
                <a:latin typeface="Comic Sans MS" panose="030F0702030302020204" pitchFamily="66" charset="0"/>
                <a:cs typeface="Arial" panose="020B0604020202020204" pitchFamily="34" charset="0"/>
              </a:defRPr>
            </a:lvl3pPr>
            <a:lvl4pPr marL="1600200" indent="-228600">
              <a:defRPr sz="2000" b="1">
                <a:solidFill>
                  <a:schemeClr val="tx2"/>
                </a:solidFill>
                <a:latin typeface="Comic Sans MS" panose="030F0702030302020204" pitchFamily="66" charset="0"/>
                <a:cs typeface="Arial" panose="020B0604020202020204" pitchFamily="34" charset="0"/>
              </a:defRPr>
            </a:lvl4pPr>
            <a:lvl5pPr marL="2057400" indent="-228600">
              <a:defRPr sz="2000" b="1">
                <a:solidFill>
                  <a:schemeClr val="tx2"/>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9pPr>
          </a:lstStyle>
          <a:p>
            <a:fld id="{3EC6DC1B-7E2D-4ED9-A1EE-C6DF888E04AF}" type="slidenum">
              <a:rPr lang="en-US" altLang="en-US" sz="1200" b="0" smtClean="0">
                <a:solidFill>
                  <a:schemeClr val="accent2"/>
                </a:solidFill>
                <a:latin typeface="Garamond" panose="02020404030301010803" pitchFamily="18" charset="0"/>
              </a:rPr>
              <a:pPr/>
              <a:t>97</a:t>
            </a:fld>
            <a:endParaRPr lang="en-US" altLang="en-US" sz="1200" b="0">
              <a:solidFill>
                <a:schemeClr val="accent2"/>
              </a:solidFill>
              <a:latin typeface="Garamond" panose="02020404030301010803" pitchFamily="18" charset="0"/>
            </a:endParaRPr>
          </a:p>
        </p:txBody>
      </p:sp>
      <p:sp>
        <p:nvSpPr>
          <p:cNvPr id="222212" name="Rectangle 2"/>
          <p:cNvSpPr>
            <a:spLocks noGrp="1" noChangeArrowheads="1"/>
          </p:cNvSpPr>
          <p:nvPr>
            <p:ph type="title"/>
          </p:nvPr>
        </p:nvSpPr>
        <p:spPr>
          <a:xfrm>
            <a:off x="3276600" y="-76200"/>
            <a:ext cx="5410200" cy="1322388"/>
          </a:xfrm>
        </p:spPr>
        <p:txBody>
          <a:bodyPr/>
          <a:lstStyle/>
          <a:p>
            <a:pPr eaLnBrk="1" hangingPunct="1"/>
            <a:r>
              <a:rPr lang="en-US" altLang="en-US" sz="3800"/>
              <a:t>Not So Easy, Isn’t It?</a:t>
            </a:r>
          </a:p>
        </p:txBody>
      </p:sp>
      <p:pic>
        <p:nvPicPr>
          <p:cNvPr id="222213" name="Picture 5" descr="Fran Henry Pat Phil 2010_04_17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1141413"/>
            <a:ext cx="7620000" cy="5716587"/>
          </a:xfrm>
          <a:prstGeom prst="rect">
            <a:avLst/>
          </a:prstGeom>
          <a:noFill/>
          <a:ln>
            <a:noFill/>
          </a:ln>
          <a:effectLst>
            <a:outerShdw blurRad="50800" dist="38100" dir="2700000" algn="tl">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3E15C2B4-7A52-451A-B494-4E4D7259FB7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6667" r="36666"/>
          <a:stretch/>
        </p:blipFill>
        <p:spPr>
          <a:xfrm>
            <a:off x="2571750" y="3403600"/>
            <a:ext cx="2400939" cy="3429000"/>
          </a:xfrm>
          <a:prstGeom prst="rect">
            <a:avLst/>
          </a:prstGeom>
          <a:effectLst>
            <a:outerShdw blurRad="50800" dist="38100" dir="2700000" algn="tl">
              <a:prstClr val="black">
                <a:alpha val="40000"/>
              </a:prstClr>
            </a:outerShdw>
          </a:effectLst>
          <a:scene3d>
            <a:camera prst="orthographicFront"/>
            <a:lightRig rig="threePt" dir="tr"/>
          </a:scene3d>
          <a:sp3d>
            <a:bevelT/>
          </a:sp3d>
        </p:spPr>
      </p:pic>
      <p:sp>
        <p:nvSpPr>
          <p:cNvPr id="2" name="Title 1">
            <a:extLst>
              <a:ext uri="{FF2B5EF4-FFF2-40B4-BE49-F238E27FC236}">
                <a16:creationId xmlns:a16="http://schemas.microsoft.com/office/drawing/2014/main" id="{5AE08C99-CE08-4B5D-902B-775A3501C734}"/>
              </a:ext>
            </a:extLst>
          </p:cNvPr>
          <p:cNvSpPr>
            <a:spLocks noGrp="1"/>
          </p:cNvSpPr>
          <p:nvPr>
            <p:ph type="title"/>
          </p:nvPr>
        </p:nvSpPr>
        <p:spPr>
          <a:xfrm>
            <a:off x="4953000" y="277813"/>
            <a:ext cx="3733800" cy="1322387"/>
          </a:xfrm>
        </p:spPr>
        <p:txBody>
          <a:bodyPr/>
          <a:lstStyle/>
          <a:p>
            <a:r>
              <a:rPr lang="en-US" dirty="0"/>
              <a:t>At the End of the Show</a:t>
            </a:r>
          </a:p>
        </p:txBody>
      </p:sp>
      <p:sp>
        <p:nvSpPr>
          <p:cNvPr id="3" name="Content Placeholder 2">
            <a:extLst>
              <a:ext uri="{FF2B5EF4-FFF2-40B4-BE49-F238E27FC236}">
                <a16:creationId xmlns:a16="http://schemas.microsoft.com/office/drawing/2014/main" id="{D7218900-9666-4AEF-82F8-870A9BABD2FC}"/>
              </a:ext>
            </a:extLst>
          </p:cNvPr>
          <p:cNvSpPr>
            <a:spLocks noGrp="1"/>
          </p:cNvSpPr>
          <p:nvPr>
            <p:ph idx="1"/>
          </p:nvPr>
        </p:nvSpPr>
        <p:spPr/>
        <p:txBody>
          <a:bodyPr/>
          <a:lstStyle/>
          <a:p>
            <a:r>
              <a:rPr lang="en-US" dirty="0"/>
              <a:t>Either take your iris home</a:t>
            </a:r>
          </a:p>
          <a:p>
            <a:pPr marL="0" indent="0">
              <a:buNone/>
            </a:pPr>
            <a:r>
              <a:rPr lang="en-US" dirty="0"/>
              <a:t>Or</a:t>
            </a:r>
          </a:p>
          <a:p>
            <a:r>
              <a:rPr lang="en-US" dirty="0"/>
              <a:t>Add it to a vase to be taken to a Senior </a:t>
            </a:r>
            <a:r>
              <a:rPr lang="en-US"/>
              <a:t>Citizen/ Retirement </a:t>
            </a:r>
            <a:r>
              <a:rPr lang="en-US" dirty="0"/>
              <a:t>home</a:t>
            </a:r>
          </a:p>
        </p:txBody>
      </p:sp>
      <p:sp>
        <p:nvSpPr>
          <p:cNvPr id="4" name="Date Placeholder 3">
            <a:extLst>
              <a:ext uri="{FF2B5EF4-FFF2-40B4-BE49-F238E27FC236}">
                <a16:creationId xmlns:a16="http://schemas.microsoft.com/office/drawing/2014/main" id="{DECB65EC-DE11-4CCC-9A1C-26446C96FC7F}"/>
              </a:ext>
            </a:extLst>
          </p:cNvPr>
          <p:cNvSpPr>
            <a:spLocks noGrp="1"/>
          </p:cNvSpPr>
          <p:nvPr>
            <p:ph type="dt" sz="half" idx="10"/>
          </p:nvPr>
        </p:nvSpPr>
        <p:spPr/>
        <p:txBody>
          <a:bodyPr/>
          <a:lstStyle/>
          <a:p>
            <a:pPr>
              <a:defRPr/>
            </a:pPr>
            <a:fld id="{6ECE10A8-32FB-4F3F-AC54-0EF66E739E4E}" type="datetime1">
              <a:rPr lang="en-US" altLang="en-US" smtClean="0"/>
              <a:pPr>
                <a:defRPr/>
              </a:pPr>
              <a:t>10/4/2019</a:t>
            </a:fld>
            <a:endParaRPr lang="en-US" altLang="en-US"/>
          </a:p>
        </p:txBody>
      </p:sp>
      <p:sp>
        <p:nvSpPr>
          <p:cNvPr id="5" name="Slide Number Placeholder 4">
            <a:extLst>
              <a:ext uri="{FF2B5EF4-FFF2-40B4-BE49-F238E27FC236}">
                <a16:creationId xmlns:a16="http://schemas.microsoft.com/office/drawing/2014/main" id="{5A883EE2-DA86-4E74-8E8E-AB5518827947}"/>
              </a:ext>
            </a:extLst>
          </p:cNvPr>
          <p:cNvSpPr>
            <a:spLocks noGrp="1"/>
          </p:cNvSpPr>
          <p:nvPr>
            <p:ph type="sldNum" sz="quarter" idx="12"/>
          </p:nvPr>
        </p:nvSpPr>
        <p:spPr/>
        <p:txBody>
          <a:bodyPr/>
          <a:lstStyle/>
          <a:p>
            <a:pPr>
              <a:defRPr/>
            </a:pPr>
            <a:fld id="{26440935-840D-45B1-B522-FDC63EDC3AFE}" type="slidenum">
              <a:rPr lang="en-US" altLang="en-US" smtClean="0"/>
              <a:pPr>
                <a:defRPr/>
              </a:pPr>
              <a:t>98</a:t>
            </a:fld>
            <a:endParaRPr lang="en-US" altLang="en-US"/>
          </a:p>
        </p:txBody>
      </p:sp>
      <p:pic>
        <p:nvPicPr>
          <p:cNvPr id="7" name="Picture 6">
            <a:extLst>
              <a:ext uri="{FF2B5EF4-FFF2-40B4-BE49-F238E27FC236}">
                <a16:creationId xmlns:a16="http://schemas.microsoft.com/office/drawing/2014/main" id="{5175E4E3-EC14-49EC-94EB-0BD8D835D99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062" b="1021"/>
          <a:stretch/>
        </p:blipFill>
        <p:spPr>
          <a:xfrm>
            <a:off x="50800" y="-152400"/>
            <a:ext cx="4978400" cy="3581400"/>
          </a:xfrm>
          <a:prstGeom prst="rect">
            <a:avLst/>
          </a:prstGeom>
          <a:effectLst>
            <a:outerShdw blurRad="50800" dist="38100" dir="2700000" algn="tl">
              <a:prstClr val="black">
                <a:alpha val="40000"/>
              </a:prstClr>
            </a:outerShdw>
          </a:effectLst>
          <a:scene3d>
            <a:camera prst="orthographicFront"/>
            <a:lightRig rig="threePt" dir="tr"/>
          </a:scene3d>
          <a:sp3d>
            <a:bevelT/>
          </a:sp3d>
        </p:spPr>
      </p:pic>
      <p:pic>
        <p:nvPicPr>
          <p:cNvPr id="9" name="Picture 8">
            <a:extLst>
              <a:ext uri="{FF2B5EF4-FFF2-40B4-BE49-F238E27FC236}">
                <a16:creationId xmlns:a16="http://schemas.microsoft.com/office/drawing/2014/main" id="{D5C208D9-E3D6-4D1E-9CE7-A05C4007C14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750" y="3429000"/>
            <a:ext cx="2571750" cy="3429000"/>
          </a:xfrm>
          <a:prstGeom prst="rect">
            <a:avLst/>
          </a:prstGeom>
          <a:effectLst>
            <a:outerShdw blurRad="50800" dist="38100" dir="2700000" algn="tl">
              <a:prstClr val="black">
                <a:alpha val="40000"/>
              </a:prstClr>
            </a:outerShdw>
          </a:effectLst>
          <a:scene3d>
            <a:camera prst="orthographicFront"/>
            <a:lightRig rig="threePt" dir="tr"/>
          </a:scene3d>
          <a:sp3d>
            <a:bevelT/>
          </a:sp3d>
        </p:spPr>
      </p:pic>
    </p:spTree>
    <p:extLst>
      <p:ext uri="{BB962C8B-B14F-4D97-AF65-F5344CB8AC3E}">
        <p14:creationId xmlns:p14="http://schemas.microsoft.com/office/powerpoint/2010/main" val="3582778665"/>
      </p:ext>
    </p:extLst>
  </p:cSld>
  <p:clrMapOvr>
    <a:masterClrMapping/>
  </p:clrMapOvr>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Date Placeholder 3"/>
          <p:cNvSpPr>
            <a:spLocks noGrp="1"/>
          </p:cNvSpPr>
          <p:nvPr>
            <p:ph type="dt" sz="quarter" idx="10"/>
          </p:nvPr>
        </p:nvSpPr>
        <p:spPr>
          <a:noFill/>
        </p:spPr>
        <p:txBody>
          <a:bodyPr/>
          <a:lstStyle>
            <a:lvl1pPr>
              <a:defRPr sz="2000" b="1">
                <a:solidFill>
                  <a:schemeClr val="tx2"/>
                </a:solidFill>
                <a:latin typeface="Comic Sans MS" panose="030F0702030302020204" pitchFamily="66" charset="0"/>
                <a:cs typeface="Arial" panose="020B0604020202020204" pitchFamily="34" charset="0"/>
              </a:defRPr>
            </a:lvl1pPr>
            <a:lvl2pPr marL="742950" indent="-285750">
              <a:defRPr sz="2000" b="1">
                <a:solidFill>
                  <a:schemeClr val="tx2"/>
                </a:solidFill>
                <a:latin typeface="Comic Sans MS" panose="030F0702030302020204" pitchFamily="66" charset="0"/>
                <a:cs typeface="Arial" panose="020B0604020202020204" pitchFamily="34" charset="0"/>
              </a:defRPr>
            </a:lvl2pPr>
            <a:lvl3pPr marL="1143000" indent="-228600">
              <a:defRPr sz="2000" b="1">
                <a:solidFill>
                  <a:schemeClr val="tx2"/>
                </a:solidFill>
                <a:latin typeface="Comic Sans MS" panose="030F0702030302020204" pitchFamily="66" charset="0"/>
                <a:cs typeface="Arial" panose="020B0604020202020204" pitchFamily="34" charset="0"/>
              </a:defRPr>
            </a:lvl3pPr>
            <a:lvl4pPr marL="1600200" indent="-228600">
              <a:defRPr sz="2000" b="1">
                <a:solidFill>
                  <a:schemeClr val="tx2"/>
                </a:solidFill>
                <a:latin typeface="Comic Sans MS" panose="030F0702030302020204" pitchFamily="66" charset="0"/>
                <a:cs typeface="Arial" panose="020B0604020202020204" pitchFamily="34" charset="0"/>
              </a:defRPr>
            </a:lvl4pPr>
            <a:lvl5pPr marL="2057400" indent="-228600">
              <a:defRPr sz="2000" b="1">
                <a:solidFill>
                  <a:schemeClr val="tx2"/>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9pPr>
          </a:lstStyle>
          <a:p>
            <a:fld id="{AF840797-25E8-4D9C-8FE0-9D019FA07B96}" type="datetime1">
              <a:rPr lang="en-US" altLang="en-US" sz="1200" b="0" smtClean="0">
                <a:solidFill>
                  <a:schemeClr val="accent2"/>
                </a:solidFill>
                <a:latin typeface="Garamond" panose="02020404030301010803" pitchFamily="18" charset="0"/>
              </a:rPr>
              <a:pPr/>
              <a:t>10/4/2019</a:t>
            </a:fld>
            <a:endParaRPr lang="en-US" altLang="en-US" sz="1200" b="0">
              <a:solidFill>
                <a:schemeClr val="accent2"/>
              </a:solidFill>
              <a:latin typeface="Garamond" panose="02020404030301010803" pitchFamily="18" charset="0"/>
            </a:endParaRPr>
          </a:p>
        </p:txBody>
      </p:sp>
      <p:sp>
        <p:nvSpPr>
          <p:cNvPr id="224259" name="Slide Number Placeholder 5"/>
          <p:cNvSpPr>
            <a:spLocks noGrp="1"/>
          </p:cNvSpPr>
          <p:nvPr>
            <p:ph type="sldNum" sz="quarter" idx="12"/>
          </p:nvPr>
        </p:nvSpPr>
        <p:spPr>
          <a:noFill/>
        </p:spPr>
        <p:txBody>
          <a:bodyPr/>
          <a:lstStyle>
            <a:lvl1pPr>
              <a:defRPr sz="2000" b="1">
                <a:solidFill>
                  <a:schemeClr val="tx2"/>
                </a:solidFill>
                <a:latin typeface="Comic Sans MS" panose="030F0702030302020204" pitchFamily="66" charset="0"/>
                <a:cs typeface="Arial" panose="020B0604020202020204" pitchFamily="34" charset="0"/>
              </a:defRPr>
            </a:lvl1pPr>
            <a:lvl2pPr marL="742950" indent="-285750">
              <a:defRPr sz="2000" b="1">
                <a:solidFill>
                  <a:schemeClr val="tx2"/>
                </a:solidFill>
                <a:latin typeface="Comic Sans MS" panose="030F0702030302020204" pitchFamily="66" charset="0"/>
                <a:cs typeface="Arial" panose="020B0604020202020204" pitchFamily="34" charset="0"/>
              </a:defRPr>
            </a:lvl2pPr>
            <a:lvl3pPr marL="1143000" indent="-228600">
              <a:defRPr sz="2000" b="1">
                <a:solidFill>
                  <a:schemeClr val="tx2"/>
                </a:solidFill>
                <a:latin typeface="Comic Sans MS" panose="030F0702030302020204" pitchFamily="66" charset="0"/>
                <a:cs typeface="Arial" panose="020B0604020202020204" pitchFamily="34" charset="0"/>
              </a:defRPr>
            </a:lvl3pPr>
            <a:lvl4pPr marL="1600200" indent="-228600">
              <a:defRPr sz="2000" b="1">
                <a:solidFill>
                  <a:schemeClr val="tx2"/>
                </a:solidFill>
                <a:latin typeface="Comic Sans MS" panose="030F0702030302020204" pitchFamily="66" charset="0"/>
                <a:cs typeface="Arial" panose="020B0604020202020204" pitchFamily="34" charset="0"/>
              </a:defRPr>
            </a:lvl4pPr>
            <a:lvl5pPr marL="2057400" indent="-228600">
              <a:defRPr sz="2000" b="1">
                <a:solidFill>
                  <a:schemeClr val="tx2"/>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9pPr>
          </a:lstStyle>
          <a:p>
            <a:fld id="{8149CDE0-1301-4AF5-ABB2-E0A051AE8727}" type="slidenum">
              <a:rPr lang="en-US" altLang="en-US" sz="1200" b="0" smtClean="0">
                <a:solidFill>
                  <a:schemeClr val="accent2"/>
                </a:solidFill>
                <a:latin typeface="Garamond" panose="02020404030301010803" pitchFamily="18" charset="0"/>
              </a:rPr>
              <a:pPr/>
              <a:t>99</a:t>
            </a:fld>
            <a:endParaRPr lang="en-US" altLang="en-US" sz="1200" b="0">
              <a:solidFill>
                <a:schemeClr val="accent2"/>
              </a:solidFill>
              <a:latin typeface="Garamond" panose="02020404030301010803" pitchFamily="18" charset="0"/>
            </a:endParaRPr>
          </a:p>
        </p:txBody>
      </p:sp>
      <p:sp>
        <p:nvSpPr>
          <p:cNvPr id="224260" name="Rectangle 2"/>
          <p:cNvSpPr>
            <a:spLocks noGrp="1" noChangeArrowheads="1"/>
          </p:cNvSpPr>
          <p:nvPr>
            <p:ph type="title"/>
          </p:nvPr>
        </p:nvSpPr>
        <p:spPr>
          <a:xfrm>
            <a:off x="2667000" y="0"/>
            <a:ext cx="5410200" cy="1322388"/>
          </a:xfrm>
        </p:spPr>
        <p:txBody>
          <a:bodyPr/>
          <a:lstStyle/>
          <a:p>
            <a:pPr eaLnBrk="1" hangingPunct="1"/>
            <a:r>
              <a:rPr lang="en-US" altLang="en-US"/>
              <a:t>The End</a:t>
            </a:r>
          </a:p>
        </p:txBody>
      </p:sp>
      <p:pic>
        <p:nvPicPr>
          <p:cNvPr id="542723" name="Picture 3" descr="vase-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2800" y="914400"/>
            <a:ext cx="3968750" cy="5073650"/>
          </a:xfrm>
          <a:prstGeom prst="rect">
            <a:avLst/>
          </a:prstGeom>
          <a:noFill/>
          <a:ln w="38100">
            <a:noFill/>
            <a:miter lim="800000"/>
            <a:headEnd/>
            <a:tailEnd/>
          </a:ln>
          <a:effectLst>
            <a:outerShdw blurRad="50800" dist="38100" dir="2700000" algn="tl">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993300"/>
                </a:solidFill>
                <a:miter lim="800000"/>
                <a:headEnd/>
                <a:tailEnd/>
              </a14:hiddenLine>
            </a:ext>
          </a:extLst>
        </p:spPr>
      </p:pic>
      <p:sp>
        <p:nvSpPr>
          <p:cNvPr id="224262" name="Text Box 4"/>
          <p:cNvSpPr txBox="1">
            <a:spLocks noChangeArrowheads="1"/>
          </p:cNvSpPr>
          <p:nvPr/>
        </p:nvSpPr>
        <p:spPr bwMode="blackWhite">
          <a:xfrm>
            <a:off x="3276600" y="6248400"/>
            <a:ext cx="3417888" cy="457200"/>
          </a:xfrm>
          <a:prstGeom prst="rect">
            <a:avLst/>
          </a:prstGeom>
          <a:noFill/>
          <a:ln>
            <a:noFill/>
          </a:ln>
          <a:effectLst/>
          <a:extLst>
            <a:ext uri="{909E8E84-426E-40DD-AFC4-6F175D3DCCD1}">
              <a14:hiddenFill xmlns:a14="http://schemas.microsoft.com/office/drawing/2010/main">
                <a:solidFill>
                  <a:srgbClr val="CCFF99"/>
                </a:solidFill>
              </a14:hiddenFill>
            </a:ext>
            <a:ext uri="{91240B29-F687-4F45-9708-019B960494DF}">
              <a14:hiddenLine xmlns:a14="http://schemas.microsoft.com/office/drawing/2010/main" w="9525" algn="ctr">
                <a:solidFill>
                  <a:srgbClr val="0066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a:defRPr sz="2000" b="1">
                <a:solidFill>
                  <a:schemeClr val="tx2"/>
                </a:solidFill>
                <a:latin typeface="Comic Sans MS" panose="030F0702030302020204" pitchFamily="66" charset="0"/>
                <a:cs typeface="Arial" panose="020B0604020202020204" pitchFamily="34" charset="0"/>
              </a:defRPr>
            </a:lvl1pPr>
            <a:lvl2pPr marL="742950" indent="-285750">
              <a:defRPr sz="2000" b="1">
                <a:solidFill>
                  <a:schemeClr val="tx2"/>
                </a:solidFill>
                <a:latin typeface="Comic Sans MS" panose="030F0702030302020204" pitchFamily="66" charset="0"/>
                <a:cs typeface="Arial" panose="020B0604020202020204" pitchFamily="34" charset="0"/>
              </a:defRPr>
            </a:lvl2pPr>
            <a:lvl3pPr marL="1143000" indent="-228600">
              <a:defRPr sz="2000" b="1">
                <a:solidFill>
                  <a:schemeClr val="tx2"/>
                </a:solidFill>
                <a:latin typeface="Comic Sans MS" panose="030F0702030302020204" pitchFamily="66" charset="0"/>
                <a:cs typeface="Arial" panose="020B0604020202020204" pitchFamily="34" charset="0"/>
              </a:defRPr>
            </a:lvl3pPr>
            <a:lvl4pPr marL="1600200" indent="-228600">
              <a:defRPr sz="2000" b="1">
                <a:solidFill>
                  <a:schemeClr val="tx2"/>
                </a:solidFill>
                <a:latin typeface="Comic Sans MS" panose="030F0702030302020204" pitchFamily="66" charset="0"/>
                <a:cs typeface="Arial" panose="020B0604020202020204" pitchFamily="34" charset="0"/>
              </a:defRPr>
            </a:lvl4pPr>
            <a:lvl5pPr marL="2057400" indent="-228600">
              <a:defRPr sz="2000" b="1">
                <a:solidFill>
                  <a:schemeClr val="tx2"/>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2000" b="1">
                <a:solidFill>
                  <a:schemeClr val="tx2"/>
                </a:solidFill>
                <a:latin typeface="Comic Sans MS" panose="030F0702030302020204" pitchFamily="66" charset="0"/>
                <a:cs typeface="Arial" panose="020B0604020202020204" pitchFamily="34" charset="0"/>
              </a:defRPr>
            </a:lvl9pPr>
          </a:lstStyle>
          <a:p>
            <a:pPr algn="ctr" eaLnBrk="1" hangingPunct="1"/>
            <a:r>
              <a:rPr lang="en-US" altLang="en-US" sz="2400">
                <a:solidFill>
                  <a:srgbClr val="990000"/>
                </a:solidFill>
              </a:rPr>
              <a:t>End This Presentation</a:t>
            </a:r>
          </a:p>
        </p:txBody>
      </p:sp>
      <p:pic>
        <p:nvPicPr>
          <p:cNvPr id="224263" name="Picture 5" descr="o-li-squa">
            <a:hlinkClick r:id="" action="ppaction://hlinkshowjump?jump=endshow"/>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67000" y="6153150"/>
            <a:ext cx="552450" cy="552450"/>
          </a:xfrm>
          <a:prstGeom prst="rect">
            <a:avLst/>
          </a:prstGeom>
          <a:noFill/>
          <a:ln>
            <a:noFill/>
          </a:ln>
          <a:effectLst>
            <a:outerShdw blurRad="50800" dist="38100" dir="2700000" algn="tl">
              <a:prstClr val="black">
                <a:alpha val="40000"/>
              </a:prstClr>
            </a:outerShdw>
          </a:effectLst>
          <a:scene3d>
            <a:camera prst="orthographicFront"/>
            <a:lightRig rig="threePt" dir="tr"/>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542723"/>
                                        </p:tgtEl>
                                        <p:attrNameLst>
                                          <p:attrName>style.visibility</p:attrName>
                                        </p:attrNameLst>
                                      </p:cBhvr>
                                      <p:to>
                                        <p:strVal val="visible"/>
                                      </p:to>
                                    </p:set>
                                    <p:animEffect transition="in" filter="fade">
                                      <p:cBhvr>
                                        <p:cTn id="7" dur="1500"/>
                                        <p:tgtEl>
                                          <p:spTgt spid="5427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GrowingInTheDesert_Web">
  <a:themeElements>
    <a:clrScheme name="GrowingInTheDesert_Web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GrowingInTheDesert_Web">
      <a:majorFont>
        <a:latin typeface="Comic Sans MS"/>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noFill/>
        <a:ln w="38100" cap="flat" cmpd="sng" algn="ctr">
          <a:solidFill>
            <a:srgbClr val="9933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2000" b="1" i="0" u="none" strike="noStrike" cap="none" normalizeH="0" baseline="0" smtClean="0">
            <a:ln>
              <a:noFill/>
            </a:ln>
            <a:solidFill>
              <a:schemeClr val="tx2"/>
            </a:solidFill>
            <a:effectLst/>
            <a:latin typeface="Comic Sans MS" panose="030F0702030302020204" pitchFamily="66" charset="0"/>
            <a:cs typeface="Arial" panose="020B0604020202020204" pitchFamily="34" charset="0"/>
          </a:defRPr>
        </a:defPPr>
      </a:lstStyle>
    </a:spDef>
    <a:lnDef>
      <a:spPr bwMode="auto">
        <a:xfrm>
          <a:off x="0" y="0"/>
          <a:ext cx="1" cy="1"/>
        </a:xfrm>
        <a:custGeom>
          <a:avLst/>
          <a:gdLst/>
          <a:ahLst/>
          <a:cxnLst/>
          <a:rect l="0" t="0" r="0" b="0"/>
          <a:pathLst/>
        </a:custGeom>
        <a:noFill/>
        <a:ln w="38100" cap="flat" cmpd="sng" algn="ctr">
          <a:solidFill>
            <a:srgbClr val="9933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2000" b="1" i="0" u="none" strike="noStrike" cap="none" normalizeH="0" baseline="0" smtClean="0">
            <a:ln>
              <a:noFill/>
            </a:ln>
            <a:solidFill>
              <a:schemeClr val="tx2"/>
            </a:solidFill>
            <a:effectLst/>
            <a:latin typeface="Comic Sans MS" panose="030F0702030302020204" pitchFamily="66" charset="0"/>
            <a:cs typeface="Arial" panose="020B0604020202020204" pitchFamily="34" charset="0"/>
          </a:defRPr>
        </a:defPPr>
      </a:lstStyle>
    </a:lnDef>
  </a:objectDefaults>
  <a:extraClrSchemeLst>
    <a:extraClrScheme>
      <a:clrScheme name="GrowingInTheDesert_Web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GrowingInTheDesert_Web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GrowingInTheDesert_Web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GrowingInTheDesert_Web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GrowingInTheDesert_Web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GrowingInTheDesert_Web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GrowingInTheDesert_Web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GrowingInTheDesert_Web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GrowingInTheDesert_Web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noFill/>
        <a:ln w="38100" cap="flat" cmpd="sng" algn="ctr">
          <a:solidFill>
            <a:srgbClr val="9933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2000" b="1" i="0" u="none" strike="noStrike" cap="none" normalizeH="0" baseline="0" smtClean="0">
            <a:ln>
              <a:noFill/>
            </a:ln>
            <a:solidFill>
              <a:schemeClr val="tx2"/>
            </a:solidFill>
            <a:effectLst/>
            <a:latin typeface="Comic Sans MS" panose="030F0702030302020204" pitchFamily="66" charset="0"/>
            <a:cs typeface="Arial" panose="020B0604020202020204" pitchFamily="34" charset="0"/>
          </a:defRPr>
        </a:defPPr>
      </a:lstStyle>
    </a:spDef>
    <a:lnDef>
      <a:spPr bwMode="auto">
        <a:xfrm>
          <a:off x="0" y="0"/>
          <a:ext cx="1" cy="1"/>
        </a:xfrm>
        <a:custGeom>
          <a:avLst/>
          <a:gdLst/>
          <a:ahLst/>
          <a:cxnLst/>
          <a:rect l="0" t="0" r="0" b="0"/>
          <a:pathLst/>
        </a:custGeom>
        <a:noFill/>
        <a:ln w="38100" cap="flat" cmpd="sng" algn="ctr">
          <a:solidFill>
            <a:srgbClr val="9933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2000" b="1" i="0" u="none" strike="noStrike" cap="none" normalizeH="0" baseline="0" smtClean="0">
            <a:ln>
              <a:noFill/>
            </a:ln>
            <a:solidFill>
              <a:schemeClr val="tx2"/>
            </a:solidFill>
            <a:effectLst/>
            <a:latin typeface="Comic Sans MS" panose="030F0702030302020204" pitchFamily="66" charset="0"/>
            <a:cs typeface="Arial" panose="020B0604020202020204" pitchFamily="34" charset="0"/>
          </a:defRPr>
        </a:defPPr>
      </a:lst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GrowingInTheDesert_Web</Template>
  <TotalTime>16917</TotalTime>
  <Words>4936</Words>
  <Application>Microsoft Office PowerPoint</Application>
  <PresentationFormat>On-screen Show (4:3)</PresentationFormat>
  <Paragraphs>835</Paragraphs>
  <Slides>99</Slides>
  <Notes>96</Notes>
  <HiddenSlides>0</HiddenSlides>
  <MMClips>0</MMClips>
  <ScaleCrop>false</ScaleCrop>
  <HeadingPairs>
    <vt:vector size="8" baseType="variant">
      <vt:variant>
        <vt:lpstr>Fonts Used</vt:lpstr>
      </vt:variant>
      <vt:variant>
        <vt:i4>4</vt:i4>
      </vt:variant>
      <vt:variant>
        <vt:lpstr>Theme</vt:lpstr>
      </vt:variant>
      <vt:variant>
        <vt:i4>2</vt:i4>
      </vt:variant>
      <vt:variant>
        <vt:lpstr>Slide Titles</vt:lpstr>
      </vt:variant>
      <vt:variant>
        <vt:i4>99</vt:i4>
      </vt:variant>
      <vt:variant>
        <vt:lpstr>Custom Shows</vt:lpstr>
      </vt:variant>
      <vt:variant>
        <vt:i4>1</vt:i4>
      </vt:variant>
    </vt:vector>
  </HeadingPairs>
  <TitlesOfParts>
    <vt:vector size="106" baseType="lpstr">
      <vt:lpstr>Arial</vt:lpstr>
      <vt:lpstr>Comic Sans MS</vt:lpstr>
      <vt:lpstr>Garamond</vt:lpstr>
      <vt:lpstr>Wingdings</vt:lpstr>
      <vt:lpstr>GrowingInTheDesert_Web</vt:lpstr>
      <vt:lpstr>Custom Design</vt:lpstr>
      <vt:lpstr>Mesilla Valley Iris Society Showing Irises</vt:lpstr>
      <vt:lpstr>Purpose</vt:lpstr>
      <vt:lpstr>Outline</vt:lpstr>
      <vt:lpstr>Acronyms</vt:lpstr>
      <vt:lpstr>Disclaimer</vt:lpstr>
      <vt:lpstr>Disclaimer (cont)</vt:lpstr>
      <vt:lpstr>What the Judges Want</vt:lpstr>
      <vt:lpstr>What the Judges Don’t Want</vt:lpstr>
      <vt:lpstr>Remember</vt:lpstr>
      <vt:lpstr>In the Garden</vt:lpstr>
      <vt:lpstr>Handling An Iris </vt:lpstr>
      <vt:lpstr>Stalk Length</vt:lpstr>
      <vt:lpstr>Avoid Watering Overhead</vt:lpstr>
      <vt:lpstr>Small Tears</vt:lpstr>
      <vt:lpstr>Candelabras</vt:lpstr>
      <vt:lpstr>Irises Have Sides</vt:lpstr>
      <vt:lpstr>S-Curves Are Sexy</vt:lpstr>
      <vt:lpstr>Dead Blooms</vt:lpstr>
      <vt:lpstr>Spacing</vt:lpstr>
      <vt:lpstr>Too Crowded</vt:lpstr>
      <vt:lpstr>Too Crowded</vt:lpstr>
      <vt:lpstr>Balance</vt:lpstr>
      <vt:lpstr>Leaf Wrinkles</vt:lpstr>
      <vt:lpstr>Single Blossoms</vt:lpstr>
      <vt:lpstr>Single Blossoms (cont)</vt:lpstr>
      <vt:lpstr>Single Blossoms (cont)</vt:lpstr>
      <vt:lpstr>In Garden Grooming</vt:lpstr>
      <vt:lpstr>How to Hold a  Bloom Back</vt:lpstr>
      <vt:lpstr>Refrigerator</vt:lpstr>
      <vt:lpstr>How To Push A Bloom Forward </vt:lpstr>
      <vt:lpstr>How to Push a Bloom Forward</vt:lpstr>
      <vt:lpstr>High Winds</vt:lpstr>
      <vt:lpstr>Transportation</vt:lpstr>
      <vt:lpstr>Buckets </vt:lpstr>
      <vt:lpstr>Handmade</vt:lpstr>
      <vt:lpstr>Carrying Louisianas or Spurias</vt:lpstr>
      <vt:lpstr>PVC Pipe</vt:lpstr>
      <vt:lpstr>The Night Before</vt:lpstr>
      <vt:lpstr>Equipment</vt:lpstr>
      <vt:lpstr>Vase</vt:lpstr>
      <vt:lpstr>Height</vt:lpstr>
      <vt:lpstr>Propping Up A Stalk</vt:lpstr>
      <vt:lpstr>Center the Stalk</vt:lpstr>
      <vt:lpstr>Cotton</vt:lpstr>
      <vt:lpstr>Raggedy Spathes</vt:lpstr>
      <vt:lpstr>Trim Doohickeys</vt:lpstr>
      <vt:lpstr>Only a single stalk  In The Vase</vt:lpstr>
      <vt:lpstr>However…</vt:lpstr>
      <vt:lpstr>Avoid Broken Petals</vt:lpstr>
      <vt:lpstr>Avoid Holes in Petals</vt:lpstr>
      <vt:lpstr>Covering Up Fingerprints</vt:lpstr>
      <vt:lpstr>Adding Talcum Powder</vt:lpstr>
      <vt:lpstr>Q-Tips</vt:lpstr>
      <vt:lpstr>Manicure Scissors</vt:lpstr>
      <vt:lpstr>Improper Leaf Cutting</vt:lpstr>
      <vt:lpstr>Loose Rubberbands</vt:lpstr>
      <vt:lpstr>Present Best Side Forward</vt:lpstr>
      <vt:lpstr>Only One Bloom in Socket</vt:lpstr>
      <vt:lpstr>Too Crowded</vt:lpstr>
      <vt:lpstr>Leaf Inside Vase</vt:lpstr>
      <vt:lpstr>Flower Touching Stalk</vt:lpstr>
      <vt:lpstr>One Last Check</vt:lpstr>
      <vt:lpstr>Courtesy</vt:lpstr>
      <vt:lpstr>Once the Judging Starts</vt:lpstr>
      <vt:lpstr>Division 1 Collections Section N</vt:lpstr>
      <vt:lpstr>Division 1  English Boxes Section P</vt:lpstr>
      <vt:lpstr>English Box Scale of Points</vt:lpstr>
      <vt:lpstr>English Boxes What the Judges Want</vt:lpstr>
      <vt:lpstr>Seedlings</vt:lpstr>
      <vt:lpstr>Now You  Judge</vt:lpstr>
      <vt:lpstr>Now You  Judge</vt:lpstr>
      <vt:lpstr>Now You  Judge</vt:lpstr>
      <vt:lpstr>Now You  Judge</vt:lpstr>
      <vt:lpstr>Now You  Judge</vt:lpstr>
      <vt:lpstr>Now You  Judge</vt:lpstr>
      <vt:lpstr>Now You  Judge</vt:lpstr>
      <vt:lpstr>Now You  Judge</vt:lpstr>
      <vt:lpstr>Now You Judge</vt:lpstr>
      <vt:lpstr>Now You  Judge</vt:lpstr>
      <vt:lpstr>Now You Judge</vt:lpstr>
      <vt:lpstr>Choose Red, White, Blue and Honorable Mention</vt:lpstr>
      <vt:lpstr>Now You Judge</vt:lpstr>
      <vt:lpstr>PowerPoint Presentation</vt:lpstr>
      <vt:lpstr>PowerPoint Presentation</vt:lpstr>
      <vt:lpstr>PowerPoint Presentation</vt:lpstr>
      <vt:lpstr>Now You Judge</vt:lpstr>
      <vt:lpstr>Eye For Style</vt:lpstr>
      <vt:lpstr>Fringe Benefits</vt:lpstr>
      <vt:lpstr>Fancy A Flutter</vt:lpstr>
      <vt:lpstr>Freppe</vt:lpstr>
      <vt:lpstr>Now You Judge</vt:lpstr>
      <vt:lpstr>Now You Judge</vt:lpstr>
      <vt:lpstr>Now You Judge</vt:lpstr>
      <vt:lpstr>Now You Judge</vt:lpstr>
      <vt:lpstr>Now You Judge</vt:lpstr>
      <vt:lpstr>Now You Judge</vt:lpstr>
      <vt:lpstr>Not So Easy, Isn’t It?</vt:lpstr>
      <vt:lpstr>At the End of the Show</vt:lpstr>
      <vt:lpstr>The End</vt:lpstr>
      <vt:lpstr>Presentation for MVIS Iris Show</vt:lpstr>
    </vt:vector>
  </TitlesOfParts>
  <Manager>sdayres2@aol.com</Manager>
  <Company>Home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Mesilla Valley Iris Society Showing Irises</dc:title>
  <dc:subject>Growing Irises in the Desert</dc:subject>
  <dc:creator>Scarlett D Ayres</dc:creator>
  <cp:keywords>iris,irises, Tall Bearded, Standard Dwarf Bearded, MVIS, Mesilla Valley Iris Society</cp:keywords>
  <dc:description>Feel free to use or modify as needed.   However, please do not charge anyone for this presentation!</dc:description>
  <cp:lastModifiedBy>Scarlett Ayres</cp:lastModifiedBy>
  <cp:revision>133</cp:revision>
  <dcterms:created xsi:type="dcterms:W3CDTF">2007-02-17T13:14:15Z</dcterms:created>
  <dcterms:modified xsi:type="dcterms:W3CDTF">2019-10-04T23:54:11Z</dcterms:modified>
</cp:coreProperties>
</file>